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1"/>
  </p:notesMasterIdLst>
  <p:handoutMasterIdLst>
    <p:handoutMasterId r:id="rId12"/>
  </p:handoutMasterIdLst>
  <p:sldIdLst>
    <p:sldId id="288" r:id="rId5"/>
    <p:sldId id="273" r:id="rId6"/>
    <p:sldId id="275" r:id="rId7"/>
    <p:sldId id="289" r:id="rId8"/>
    <p:sldId id="290" r:id="rId9"/>
    <p:sldId id="291"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Untitled Section" id="{B43B681C-BE2F-4915-871E-4AE7DCFCD7D9}">
          <p14:sldIdLst>
            <p14:sldId id="288"/>
            <p14:sldId id="273"/>
            <p14:sldId id="275"/>
            <p14:sldId id="289"/>
            <p14:sldId id="290"/>
            <p14:sldId id="291"/>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4C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A246976-938D-4D75-89F4-A0774B1B3BC5}" v="42" dt="2024-03-25T16:16:34.625"/>
  </p1510:revLst>
</p1510:revInfo>
</file>

<file path=ppt/tableStyles.xml><?xml version="1.0" encoding="utf-8"?>
<a:tblStyleLst xmlns:a="http://schemas.openxmlformats.org/drawingml/2006/main" def="{912C8C85-51F0-491E-9774-3900AFEF0FD7}">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94" autoAdjust="0"/>
  </p:normalViewPr>
  <p:slideViewPr>
    <p:cSldViewPr snapToGrid="0">
      <p:cViewPr varScale="1">
        <p:scale>
          <a:sx n="82" d="100"/>
          <a:sy n="82" d="100"/>
        </p:scale>
        <p:origin x="720" y="72"/>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p:scale>
          <a:sx n="1" d="2"/>
          <a:sy n="1" d="2"/>
        </p:scale>
        <p:origin x="3480" y="55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presProps" Target="presProps.xml"/><Relationship Id="rId18" Type="http://schemas.microsoft.com/office/2015/10/relationships/revisionInfo" Target="revisionInfo.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handoutMaster" Target="handoutMasters/handoutMaster1.xml"/><Relationship Id="rId17"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theme" Target="theme/theme1.xml"/><Relationship Id="rId10" Type="http://schemas.openxmlformats.org/officeDocument/2006/relationships/slide" Target="slides/slide6.xml"/><Relationship Id="rId19"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ivasankaranarayanan Dharmalingam" userId="8b479f5b-3b50-4252-9881-bfc69454fa4a" providerId="ADAL" clId="{DA246976-938D-4D75-89F4-A0774B1B3BC5}"/>
    <pc:docChg chg="undo custSel addSld modSld modSection">
      <pc:chgData name="Sivasankaranarayanan Dharmalingam" userId="8b479f5b-3b50-4252-9881-bfc69454fa4a" providerId="ADAL" clId="{DA246976-938D-4D75-89F4-A0774B1B3BC5}" dt="2024-03-25T16:17:26.955" v="544" actId="20577"/>
      <pc:docMkLst>
        <pc:docMk/>
      </pc:docMkLst>
      <pc:sldChg chg="addSp delSp modSp mod">
        <pc:chgData name="Sivasankaranarayanan Dharmalingam" userId="8b479f5b-3b50-4252-9881-bfc69454fa4a" providerId="ADAL" clId="{DA246976-938D-4D75-89F4-A0774B1B3BC5}" dt="2024-03-25T16:14:47.498" v="520" actId="20577"/>
        <pc:sldMkLst>
          <pc:docMk/>
          <pc:sldMk cId="370945181" sldId="275"/>
        </pc:sldMkLst>
        <pc:spChg chg="add mod">
          <ac:chgData name="Sivasankaranarayanan Dharmalingam" userId="8b479f5b-3b50-4252-9881-bfc69454fa4a" providerId="ADAL" clId="{DA246976-938D-4D75-89F4-A0774B1B3BC5}" dt="2024-03-25T14:36:20.609" v="206"/>
          <ac:spMkLst>
            <pc:docMk/>
            <pc:sldMk cId="370945181" sldId="275"/>
            <ac:spMk id="3" creationId="{1EC1B1F1-51AA-0015-14BB-C6FFD3789CF8}"/>
          </ac:spMkLst>
        </pc:spChg>
        <pc:spChg chg="add del mod">
          <ac:chgData name="Sivasankaranarayanan Dharmalingam" userId="8b479f5b-3b50-4252-9881-bfc69454fa4a" providerId="ADAL" clId="{DA246976-938D-4D75-89F4-A0774B1B3BC5}" dt="2024-03-25T15:37:23.661" v="339" actId="478"/>
          <ac:spMkLst>
            <pc:docMk/>
            <pc:sldMk cId="370945181" sldId="275"/>
            <ac:spMk id="4" creationId="{EE317AB1-F76F-E2A4-D9BE-32B93F6F4BCE}"/>
          </ac:spMkLst>
        </pc:spChg>
        <pc:spChg chg="add del mod">
          <ac:chgData name="Sivasankaranarayanan Dharmalingam" userId="8b479f5b-3b50-4252-9881-bfc69454fa4a" providerId="ADAL" clId="{DA246976-938D-4D75-89F4-A0774B1B3BC5}" dt="2024-03-25T16:14:47.498" v="520" actId="20577"/>
          <ac:spMkLst>
            <pc:docMk/>
            <pc:sldMk cId="370945181" sldId="275"/>
            <ac:spMk id="8" creationId="{89C8F7A5-40A5-2EAA-A178-87BD84098C69}"/>
          </ac:spMkLst>
        </pc:spChg>
        <pc:spChg chg="mod">
          <ac:chgData name="Sivasankaranarayanan Dharmalingam" userId="8b479f5b-3b50-4252-9881-bfc69454fa4a" providerId="ADAL" clId="{DA246976-938D-4D75-89F4-A0774B1B3BC5}" dt="2024-03-25T16:08:52.362" v="489" actId="207"/>
          <ac:spMkLst>
            <pc:docMk/>
            <pc:sldMk cId="370945181" sldId="275"/>
            <ac:spMk id="9" creationId="{19A020E4-6379-2B41-C226-4EA61C832CD3}"/>
          </ac:spMkLst>
        </pc:spChg>
        <pc:spChg chg="mod">
          <ac:chgData name="Sivasankaranarayanan Dharmalingam" userId="8b479f5b-3b50-4252-9881-bfc69454fa4a" providerId="ADAL" clId="{DA246976-938D-4D75-89F4-A0774B1B3BC5}" dt="2024-03-25T15:35:26.844" v="320"/>
          <ac:spMkLst>
            <pc:docMk/>
            <pc:sldMk cId="370945181" sldId="275"/>
            <ac:spMk id="11" creationId="{803BA8A1-F246-DDFA-C1D9-A3B96D1259AF}"/>
          </ac:spMkLst>
        </pc:spChg>
        <pc:spChg chg="mod">
          <ac:chgData name="Sivasankaranarayanan Dharmalingam" userId="8b479f5b-3b50-4252-9881-bfc69454fa4a" providerId="ADAL" clId="{DA246976-938D-4D75-89F4-A0774B1B3BC5}" dt="2024-03-25T15:35:26.844" v="320"/>
          <ac:spMkLst>
            <pc:docMk/>
            <pc:sldMk cId="370945181" sldId="275"/>
            <ac:spMk id="13" creationId="{7D9E254E-8FE6-3454-00F0-603E925EC776}"/>
          </ac:spMkLst>
        </pc:spChg>
        <pc:spChg chg="mod">
          <ac:chgData name="Sivasankaranarayanan Dharmalingam" userId="8b479f5b-3b50-4252-9881-bfc69454fa4a" providerId="ADAL" clId="{DA246976-938D-4D75-89F4-A0774B1B3BC5}" dt="2024-03-25T15:35:26.844" v="320"/>
          <ac:spMkLst>
            <pc:docMk/>
            <pc:sldMk cId="370945181" sldId="275"/>
            <ac:spMk id="15" creationId="{9777C212-F474-2BD1-5495-347872DE6D4A}"/>
          </ac:spMkLst>
        </pc:spChg>
        <pc:spChg chg="mod">
          <ac:chgData name="Sivasankaranarayanan Dharmalingam" userId="8b479f5b-3b50-4252-9881-bfc69454fa4a" providerId="ADAL" clId="{DA246976-938D-4D75-89F4-A0774B1B3BC5}" dt="2024-03-25T15:32:47.818" v="299" actId="115"/>
          <ac:spMkLst>
            <pc:docMk/>
            <pc:sldMk cId="370945181" sldId="275"/>
            <ac:spMk id="16" creationId="{DCF7DF1B-0637-A558-90BA-6BEF35AB4A94}"/>
          </ac:spMkLst>
        </pc:spChg>
        <pc:spChg chg="mod">
          <ac:chgData name="Sivasankaranarayanan Dharmalingam" userId="8b479f5b-3b50-4252-9881-bfc69454fa4a" providerId="ADAL" clId="{DA246976-938D-4D75-89F4-A0774B1B3BC5}" dt="2024-03-25T15:35:26.844" v="320"/>
          <ac:spMkLst>
            <pc:docMk/>
            <pc:sldMk cId="370945181" sldId="275"/>
            <ac:spMk id="17" creationId="{1BFA7377-A504-21AC-5FDA-0A5EFC2F6A17}"/>
          </ac:spMkLst>
        </pc:spChg>
        <pc:spChg chg="del">
          <ac:chgData name="Sivasankaranarayanan Dharmalingam" userId="8b479f5b-3b50-4252-9881-bfc69454fa4a" providerId="ADAL" clId="{DA246976-938D-4D75-89F4-A0774B1B3BC5}" dt="2024-03-25T15:37:49.750" v="342" actId="478"/>
          <ac:spMkLst>
            <pc:docMk/>
            <pc:sldMk cId="370945181" sldId="275"/>
            <ac:spMk id="19" creationId="{704E8552-F532-92BF-EC51-921230654AF2}"/>
          </ac:spMkLst>
        </pc:spChg>
        <pc:spChg chg="mod">
          <ac:chgData name="Sivasankaranarayanan Dharmalingam" userId="8b479f5b-3b50-4252-9881-bfc69454fa4a" providerId="ADAL" clId="{DA246976-938D-4D75-89F4-A0774B1B3BC5}" dt="2024-03-25T15:35:26.844" v="320"/>
          <ac:spMkLst>
            <pc:docMk/>
            <pc:sldMk cId="370945181" sldId="275"/>
            <ac:spMk id="20" creationId="{4A92C103-A005-87EB-C096-F913BFC80152}"/>
          </ac:spMkLst>
        </pc:spChg>
        <pc:spChg chg="del">
          <ac:chgData name="Sivasankaranarayanan Dharmalingam" userId="8b479f5b-3b50-4252-9881-bfc69454fa4a" providerId="ADAL" clId="{DA246976-938D-4D75-89F4-A0774B1B3BC5}" dt="2024-03-25T15:37:57.017" v="344" actId="478"/>
          <ac:spMkLst>
            <pc:docMk/>
            <pc:sldMk cId="370945181" sldId="275"/>
            <ac:spMk id="21" creationId="{E3225174-7CB3-163F-E349-090F3FBFC990}"/>
          </ac:spMkLst>
        </pc:spChg>
        <pc:spChg chg="del">
          <ac:chgData name="Sivasankaranarayanan Dharmalingam" userId="8b479f5b-3b50-4252-9881-bfc69454fa4a" providerId="ADAL" clId="{DA246976-938D-4D75-89F4-A0774B1B3BC5}" dt="2024-03-25T15:38:04.345" v="346" actId="478"/>
          <ac:spMkLst>
            <pc:docMk/>
            <pc:sldMk cId="370945181" sldId="275"/>
            <ac:spMk id="22" creationId="{151590A7-7B11-8B43-3A40-B408B3BC37E9}"/>
          </ac:spMkLst>
        </pc:spChg>
        <pc:spChg chg="del">
          <ac:chgData name="Sivasankaranarayanan Dharmalingam" userId="8b479f5b-3b50-4252-9881-bfc69454fa4a" providerId="ADAL" clId="{DA246976-938D-4D75-89F4-A0774B1B3BC5}" dt="2024-03-25T15:38:06.671" v="347" actId="478"/>
          <ac:spMkLst>
            <pc:docMk/>
            <pc:sldMk cId="370945181" sldId="275"/>
            <ac:spMk id="23" creationId="{881A6C1D-9F91-AD78-D5DD-AA9E535AFCED}"/>
          </ac:spMkLst>
        </pc:spChg>
        <pc:spChg chg="del">
          <ac:chgData name="Sivasankaranarayanan Dharmalingam" userId="8b479f5b-3b50-4252-9881-bfc69454fa4a" providerId="ADAL" clId="{DA246976-938D-4D75-89F4-A0774B1B3BC5}" dt="2024-03-25T15:38:11.035" v="348" actId="478"/>
          <ac:spMkLst>
            <pc:docMk/>
            <pc:sldMk cId="370945181" sldId="275"/>
            <ac:spMk id="24" creationId="{F57BB5E5-E03B-EEF2-F062-A070571B68A1}"/>
          </ac:spMkLst>
        </pc:spChg>
        <pc:spChg chg="del">
          <ac:chgData name="Sivasankaranarayanan Dharmalingam" userId="8b479f5b-3b50-4252-9881-bfc69454fa4a" providerId="ADAL" clId="{DA246976-938D-4D75-89F4-A0774B1B3BC5}" dt="2024-03-25T15:37:54.194" v="343" actId="478"/>
          <ac:spMkLst>
            <pc:docMk/>
            <pc:sldMk cId="370945181" sldId="275"/>
            <ac:spMk id="25" creationId="{9A30F1CE-B5A7-0EF4-C894-C5C3B612BD40}"/>
          </ac:spMkLst>
        </pc:spChg>
        <pc:spChg chg="del">
          <ac:chgData name="Sivasankaranarayanan Dharmalingam" userId="8b479f5b-3b50-4252-9881-bfc69454fa4a" providerId="ADAL" clId="{DA246976-938D-4D75-89F4-A0774B1B3BC5}" dt="2024-03-25T15:38:00.392" v="345" actId="478"/>
          <ac:spMkLst>
            <pc:docMk/>
            <pc:sldMk cId="370945181" sldId="275"/>
            <ac:spMk id="26" creationId="{2D77D410-7733-39AF-7D34-FB646A8C751E}"/>
          </ac:spMkLst>
        </pc:spChg>
        <pc:spChg chg="del">
          <ac:chgData name="Sivasankaranarayanan Dharmalingam" userId="8b479f5b-3b50-4252-9881-bfc69454fa4a" providerId="ADAL" clId="{DA246976-938D-4D75-89F4-A0774B1B3BC5}" dt="2024-03-25T15:38:14.620" v="349" actId="478"/>
          <ac:spMkLst>
            <pc:docMk/>
            <pc:sldMk cId="370945181" sldId="275"/>
            <ac:spMk id="27" creationId="{8DD14D5E-3D18-A658-42F9-DB73F09D7B79}"/>
          </ac:spMkLst>
        </pc:spChg>
        <pc:spChg chg="mod">
          <ac:chgData name="Sivasankaranarayanan Dharmalingam" userId="8b479f5b-3b50-4252-9881-bfc69454fa4a" providerId="ADAL" clId="{DA246976-938D-4D75-89F4-A0774B1B3BC5}" dt="2024-03-25T15:35:26.844" v="320"/>
          <ac:spMkLst>
            <pc:docMk/>
            <pc:sldMk cId="370945181" sldId="275"/>
            <ac:spMk id="28" creationId="{F349F9C6-5EE3-5EAD-58F1-ED238D05B0DB}"/>
          </ac:spMkLst>
        </pc:spChg>
        <pc:spChg chg="mod">
          <ac:chgData name="Sivasankaranarayanan Dharmalingam" userId="8b479f5b-3b50-4252-9881-bfc69454fa4a" providerId="ADAL" clId="{DA246976-938D-4D75-89F4-A0774B1B3BC5}" dt="2024-03-25T15:35:26.844" v="320"/>
          <ac:spMkLst>
            <pc:docMk/>
            <pc:sldMk cId="370945181" sldId="275"/>
            <ac:spMk id="29" creationId="{975C631B-F2AE-BE8D-E8DF-7E7B94234410}"/>
          </ac:spMkLst>
        </pc:spChg>
        <pc:spChg chg="mod">
          <ac:chgData name="Sivasankaranarayanan Dharmalingam" userId="8b479f5b-3b50-4252-9881-bfc69454fa4a" providerId="ADAL" clId="{DA246976-938D-4D75-89F4-A0774B1B3BC5}" dt="2024-03-25T15:35:26.844" v="320"/>
          <ac:spMkLst>
            <pc:docMk/>
            <pc:sldMk cId="370945181" sldId="275"/>
            <ac:spMk id="30" creationId="{D177B670-62C6-A7B8-9318-1553E2F41A2F}"/>
          </ac:spMkLst>
        </pc:spChg>
        <pc:spChg chg="add del mod">
          <ac:chgData name="Sivasankaranarayanan Dharmalingam" userId="8b479f5b-3b50-4252-9881-bfc69454fa4a" providerId="ADAL" clId="{DA246976-938D-4D75-89F4-A0774B1B3BC5}" dt="2024-03-25T15:36:53.071" v="332" actId="478"/>
          <ac:spMkLst>
            <pc:docMk/>
            <pc:sldMk cId="370945181" sldId="275"/>
            <ac:spMk id="32" creationId="{027670A9-ABF4-DC85-B37E-ADA15D80AEE1}"/>
          </ac:spMkLst>
        </pc:spChg>
        <pc:spChg chg="mod">
          <ac:chgData name="Sivasankaranarayanan Dharmalingam" userId="8b479f5b-3b50-4252-9881-bfc69454fa4a" providerId="ADAL" clId="{DA246976-938D-4D75-89F4-A0774B1B3BC5}" dt="2024-03-25T16:07:57.534" v="485" actId="207"/>
          <ac:spMkLst>
            <pc:docMk/>
            <pc:sldMk cId="370945181" sldId="275"/>
            <ac:spMk id="37" creationId="{69ADCAD4-E318-8AE3-6302-49E994635024}"/>
          </ac:spMkLst>
        </pc:spChg>
        <pc:spChg chg="mod">
          <ac:chgData name="Sivasankaranarayanan Dharmalingam" userId="8b479f5b-3b50-4252-9881-bfc69454fa4a" providerId="ADAL" clId="{DA246976-938D-4D75-89F4-A0774B1B3BC5}" dt="2024-03-25T15:46:33.917" v="367"/>
          <ac:spMkLst>
            <pc:docMk/>
            <pc:sldMk cId="370945181" sldId="275"/>
            <ac:spMk id="39" creationId="{A72448CA-25BD-AD02-2FC4-1C39FB745D38}"/>
          </ac:spMkLst>
        </pc:spChg>
        <pc:spChg chg="mod">
          <ac:chgData name="Sivasankaranarayanan Dharmalingam" userId="8b479f5b-3b50-4252-9881-bfc69454fa4a" providerId="ADAL" clId="{DA246976-938D-4D75-89F4-A0774B1B3BC5}" dt="2024-03-25T15:46:33.917" v="367"/>
          <ac:spMkLst>
            <pc:docMk/>
            <pc:sldMk cId="370945181" sldId="275"/>
            <ac:spMk id="40" creationId="{7F8ED57B-55CC-3EA7-38F3-CC827F47D458}"/>
          </ac:spMkLst>
        </pc:spChg>
        <pc:spChg chg="mod">
          <ac:chgData name="Sivasankaranarayanan Dharmalingam" userId="8b479f5b-3b50-4252-9881-bfc69454fa4a" providerId="ADAL" clId="{DA246976-938D-4D75-89F4-A0774B1B3BC5}" dt="2024-03-25T15:53:04.980" v="400" actId="1076"/>
          <ac:spMkLst>
            <pc:docMk/>
            <pc:sldMk cId="370945181" sldId="275"/>
            <ac:spMk id="41" creationId="{CA2870D7-4299-BAD9-8D03-CC28ACA9BF60}"/>
          </ac:spMkLst>
        </pc:spChg>
        <pc:spChg chg="mod">
          <ac:chgData name="Sivasankaranarayanan Dharmalingam" userId="8b479f5b-3b50-4252-9881-bfc69454fa4a" providerId="ADAL" clId="{DA246976-938D-4D75-89F4-A0774B1B3BC5}" dt="2024-03-25T15:53:24.639" v="403" actId="1076"/>
          <ac:spMkLst>
            <pc:docMk/>
            <pc:sldMk cId="370945181" sldId="275"/>
            <ac:spMk id="42" creationId="{6EBFECF9-A06C-9989-D06C-2C6E9DBDB777}"/>
          </ac:spMkLst>
        </pc:spChg>
        <pc:spChg chg="mod">
          <ac:chgData name="Sivasankaranarayanan Dharmalingam" userId="8b479f5b-3b50-4252-9881-bfc69454fa4a" providerId="ADAL" clId="{DA246976-938D-4D75-89F4-A0774B1B3BC5}" dt="2024-03-25T15:53:41.913" v="406" actId="1076"/>
          <ac:spMkLst>
            <pc:docMk/>
            <pc:sldMk cId="370945181" sldId="275"/>
            <ac:spMk id="43" creationId="{342FA481-FAD7-5E09-3719-EA6B5FDB3433}"/>
          </ac:spMkLst>
        </pc:spChg>
        <pc:spChg chg="mod">
          <ac:chgData name="Sivasankaranarayanan Dharmalingam" userId="8b479f5b-3b50-4252-9881-bfc69454fa4a" providerId="ADAL" clId="{DA246976-938D-4D75-89F4-A0774B1B3BC5}" dt="2024-03-25T15:46:33.917" v="367"/>
          <ac:spMkLst>
            <pc:docMk/>
            <pc:sldMk cId="370945181" sldId="275"/>
            <ac:spMk id="44" creationId="{2484403F-486B-7B3E-F87F-3234ABBAD67E}"/>
          </ac:spMkLst>
        </pc:spChg>
        <pc:spChg chg="mod">
          <ac:chgData name="Sivasankaranarayanan Dharmalingam" userId="8b479f5b-3b50-4252-9881-bfc69454fa4a" providerId="ADAL" clId="{DA246976-938D-4D75-89F4-A0774B1B3BC5}" dt="2024-03-25T15:52:44.012" v="398" actId="1076"/>
          <ac:spMkLst>
            <pc:docMk/>
            <pc:sldMk cId="370945181" sldId="275"/>
            <ac:spMk id="45" creationId="{57AA27AD-5CF5-A1EC-2E01-F4C5F982D106}"/>
          </ac:spMkLst>
        </pc:spChg>
        <pc:spChg chg="del mod">
          <ac:chgData name="Sivasankaranarayanan Dharmalingam" userId="8b479f5b-3b50-4252-9881-bfc69454fa4a" providerId="ADAL" clId="{DA246976-938D-4D75-89F4-A0774B1B3BC5}" dt="2024-03-25T15:52:24.454" v="397" actId="478"/>
          <ac:spMkLst>
            <pc:docMk/>
            <pc:sldMk cId="370945181" sldId="275"/>
            <ac:spMk id="46" creationId="{A0894186-2C2C-D5E1-E3A5-AF1501A64F9D}"/>
          </ac:spMkLst>
        </pc:spChg>
        <pc:spChg chg="mod">
          <ac:chgData name="Sivasankaranarayanan Dharmalingam" userId="8b479f5b-3b50-4252-9881-bfc69454fa4a" providerId="ADAL" clId="{DA246976-938D-4D75-89F4-A0774B1B3BC5}" dt="2024-03-25T16:08:28.558" v="486" actId="207"/>
          <ac:spMkLst>
            <pc:docMk/>
            <pc:sldMk cId="370945181" sldId="275"/>
            <ac:spMk id="51" creationId="{68813A8C-60B3-6418-85FB-8CBF89BBAAC4}"/>
          </ac:spMkLst>
        </pc:spChg>
        <pc:spChg chg="mod">
          <ac:chgData name="Sivasankaranarayanan Dharmalingam" userId="8b479f5b-3b50-4252-9881-bfc69454fa4a" providerId="ADAL" clId="{DA246976-938D-4D75-89F4-A0774B1B3BC5}" dt="2024-03-25T16:06:42.539" v="481"/>
          <ac:spMkLst>
            <pc:docMk/>
            <pc:sldMk cId="370945181" sldId="275"/>
            <ac:spMk id="53" creationId="{EF7AB797-1FFB-1963-A658-DBA5979C7C1B}"/>
          </ac:spMkLst>
        </pc:spChg>
        <pc:spChg chg="mod">
          <ac:chgData name="Sivasankaranarayanan Dharmalingam" userId="8b479f5b-3b50-4252-9881-bfc69454fa4a" providerId="ADAL" clId="{DA246976-938D-4D75-89F4-A0774B1B3BC5}" dt="2024-03-25T16:06:42.539" v="481"/>
          <ac:spMkLst>
            <pc:docMk/>
            <pc:sldMk cId="370945181" sldId="275"/>
            <ac:spMk id="54" creationId="{14FE9969-007F-887D-8591-AA0792086F59}"/>
          </ac:spMkLst>
        </pc:spChg>
        <pc:spChg chg="mod">
          <ac:chgData name="Sivasankaranarayanan Dharmalingam" userId="8b479f5b-3b50-4252-9881-bfc69454fa4a" providerId="ADAL" clId="{DA246976-938D-4D75-89F4-A0774B1B3BC5}" dt="2024-03-25T16:06:42.539" v="481"/>
          <ac:spMkLst>
            <pc:docMk/>
            <pc:sldMk cId="370945181" sldId="275"/>
            <ac:spMk id="55" creationId="{C2332B54-F7BC-68E4-3769-1DA0DFB88ACB}"/>
          </ac:spMkLst>
        </pc:spChg>
        <pc:spChg chg="mod">
          <ac:chgData name="Sivasankaranarayanan Dharmalingam" userId="8b479f5b-3b50-4252-9881-bfc69454fa4a" providerId="ADAL" clId="{DA246976-938D-4D75-89F4-A0774B1B3BC5}" dt="2024-03-25T16:06:42.539" v="481"/>
          <ac:spMkLst>
            <pc:docMk/>
            <pc:sldMk cId="370945181" sldId="275"/>
            <ac:spMk id="56" creationId="{81694E44-96BE-2BE0-3524-7A3BE8E973FA}"/>
          </ac:spMkLst>
        </pc:spChg>
        <pc:spChg chg="mod">
          <ac:chgData name="Sivasankaranarayanan Dharmalingam" userId="8b479f5b-3b50-4252-9881-bfc69454fa4a" providerId="ADAL" clId="{DA246976-938D-4D75-89F4-A0774B1B3BC5}" dt="2024-03-25T16:06:42.539" v="481"/>
          <ac:spMkLst>
            <pc:docMk/>
            <pc:sldMk cId="370945181" sldId="275"/>
            <ac:spMk id="57" creationId="{04B2B91B-E67C-566A-DA6B-30B4192432EC}"/>
          </ac:spMkLst>
        </pc:spChg>
        <pc:grpChg chg="add del mod">
          <ac:chgData name="Sivasankaranarayanan Dharmalingam" userId="8b479f5b-3b50-4252-9881-bfc69454fa4a" providerId="ADAL" clId="{DA246976-938D-4D75-89F4-A0774B1B3BC5}" dt="2024-03-25T15:37:15.210" v="336" actId="478"/>
          <ac:grpSpMkLst>
            <pc:docMk/>
            <pc:sldMk cId="370945181" sldId="275"/>
            <ac:grpSpMk id="2" creationId="{2E061162-7989-13EB-1C93-89190AA5F097}"/>
          </ac:grpSpMkLst>
        </pc:grpChg>
        <pc:grpChg chg="add mod">
          <ac:chgData name="Sivasankaranarayanan Dharmalingam" userId="8b479f5b-3b50-4252-9881-bfc69454fa4a" providerId="ADAL" clId="{DA246976-938D-4D75-89F4-A0774B1B3BC5}" dt="2024-03-25T15:54:07.522" v="407" actId="1076"/>
          <ac:grpSpMkLst>
            <pc:docMk/>
            <pc:sldMk cId="370945181" sldId="275"/>
            <ac:grpSpMk id="6" creationId="{B6C6FB9B-CFF2-26CF-1EE2-1B9C6ECFA27D}"/>
          </ac:grpSpMkLst>
        </pc:grpChg>
        <pc:grpChg chg="add mod">
          <ac:chgData name="Sivasankaranarayanan Dharmalingam" userId="8b479f5b-3b50-4252-9881-bfc69454fa4a" providerId="ADAL" clId="{DA246976-938D-4D75-89F4-A0774B1B3BC5}" dt="2024-03-25T15:55:27.124" v="410" actId="164"/>
          <ac:grpSpMkLst>
            <pc:docMk/>
            <pc:sldMk cId="370945181" sldId="275"/>
            <ac:grpSpMk id="35" creationId="{BE02FC81-C6AC-CFB3-0D3C-5B67EC176B88}"/>
          </ac:grpSpMkLst>
        </pc:grpChg>
        <pc:grpChg chg="add mod">
          <ac:chgData name="Sivasankaranarayanan Dharmalingam" userId="8b479f5b-3b50-4252-9881-bfc69454fa4a" providerId="ADAL" clId="{DA246976-938D-4D75-89F4-A0774B1B3BC5}" dt="2024-03-25T16:06:52.115" v="482" actId="1076"/>
          <ac:grpSpMkLst>
            <pc:docMk/>
            <pc:sldMk cId="370945181" sldId="275"/>
            <ac:grpSpMk id="47" creationId="{5AB77892-4604-DEDF-5739-D9FA1DB3E4D6}"/>
          </ac:grpSpMkLst>
        </pc:grpChg>
        <pc:grpChg chg="add mod">
          <ac:chgData name="Sivasankaranarayanan Dharmalingam" userId="8b479f5b-3b50-4252-9881-bfc69454fa4a" providerId="ADAL" clId="{DA246976-938D-4D75-89F4-A0774B1B3BC5}" dt="2024-03-25T16:06:42.539" v="481"/>
          <ac:grpSpMkLst>
            <pc:docMk/>
            <pc:sldMk cId="370945181" sldId="275"/>
            <ac:grpSpMk id="48" creationId="{903EF57C-278B-0C23-66C0-AE88A3C59B1F}"/>
          </ac:grpSpMkLst>
        </pc:grpChg>
        <pc:grpChg chg="mod">
          <ac:chgData name="Sivasankaranarayanan Dharmalingam" userId="8b479f5b-3b50-4252-9881-bfc69454fa4a" providerId="ADAL" clId="{DA246976-938D-4D75-89F4-A0774B1B3BC5}" dt="2024-03-25T16:06:42.539" v="481"/>
          <ac:grpSpMkLst>
            <pc:docMk/>
            <pc:sldMk cId="370945181" sldId="275"/>
            <ac:grpSpMk id="49" creationId="{9D39423B-6E25-4D4B-C15E-FE35C335822D}"/>
          </ac:grpSpMkLst>
        </pc:grpChg>
        <pc:picChg chg="add del mod">
          <ac:chgData name="Sivasankaranarayanan Dharmalingam" userId="8b479f5b-3b50-4252-9881-bfc69454fa4a" providerId="ADAL" clId="{DA246976-938D-4D75-89F4-A0774B1B3BC5}" dt="2024-03-25T15:35:35.173" v="321" actId="478"/>
          <ac:picMkLst>
            <pc:docMk/>
            <pc:sldMk cId="370945181" sldId="275"/>
            <ac:picMk id="5" creationId="{08FA622F-33E6-927C-E008-F2EEB3D93E00}"/>
          </ac:picMkLst>
        </pc:picChg>
        <pc:picChg chg="mod">
          <ac:chgData name="Sivasankaranarayanan Dharmalingam" userId="8b479f5b-3b50-4252-9881-bfc69454fa4a" providerId="ADAL" clId="{DA246976-938D-4D75-89F4-A0774B1B3BC5}" dt="2024-03-25T15:35:26.844" v="320"/>
          <ac:picMkLst>
            <pc:docMk/>
            <pc:sldMk cId="370945181" sldId="275"/>
            <ac:picMk id="7" creationId="{C1F6A1EB-06CF-7431-F8EA-E0CE293E73FE}"/>
          </ac:picMkLst>
        </pc:picChg>
        <pc:picChg chg="mod">
          <ac:chgData name="Sivasankaranarayanan Dharmalingam" userId="8b479f5b-3b50-4252-9881-bfc69454fa4a" providerId="ADAL" clId="{DA246976-938D-4D75-89F4-A0774B1B3BC5}" dt="2024-03-25T14:18:15.894" v="3" actId="1076"/>
          <ac:picMkLst>
            <pc:docMk/>
            <pc:sldMk cId="370945181" sldId="275"/>
            <ac:picMk id="12" creationId="{9180B97C-97A9-FB4B-9635-BA9325846EC0}"/>
          </ac:picMkLst>
        </pc:picChg>
        <pc:picChg chg="mod">
          <ac:chgData name="Sivasankaranarayanan Dharmalingam" userId="8b479f5b-3b50-4252-9881-bfc69454fa4a" providerId="ADAL" clId="{DA246976-938D-4D75-89F4-A0774B1B3BC5}" dt="2024-03-25T14:22:55.239" v="117" actId="164"/>
          <ac:picMkLst>
            <pc:docMk/>
            <pc:sldMk cId="370945181" sldId="275"/>
            <ac:picMk id="14" creationId="{549A8322-8572-3624-7950-1C27651C601A}"/>
          </ac:picMkLst>
        </pc:picChg>
        <pc:picChg chg="add mod">
          <ac:chgData name="Sivasankaranarayanan Dharmalingam" userId="8b479f5b-3b50-4252-9881-bfc69454fa4a" providerId="ADAL" clId="{DA246976-938D-4D75-89F4-A0774B1B3BC5}" dt="2024-03-25T15:55:27.124" v="410" actId="164"/>
          <ac:picMkLst>
            <pc:docMk/>
            <pc:sldMk cId="370945181" sldId="275"/>
            <ac:picMk id="34" creationId="{2B003602-13BE-817D-80CA-5CE3849E65B4}"/>
          </ac:picMkLst>
        </pc:picChg>
        <pc:picChg chg="del mod">
          <ac:chgData name="Sivasankaranarayanan Dharmalingam" userId="8b479f5b-3b50-4252-9881-bfc69454fa4a" providerId="ADAL" clId="{DA246976-938D-4D75-89F4-A0774B1B3BC5}" dt="2024-03-25T15:47:37.584" v="370" actId="478"/>
          <ac:picMkLst>
            <pc:docMk/>
            <pc:sldMk cId="370945181" sldId="275"/>
            <ac:picMk id="36" creationId="{6C965AB4-FEDD-9CEB-6065-6A6C745F95BC}"/>
          </ac:picMkLst>
        </pc:picChg>
        <pc:picChg chg="mod">
          <ac:chgData name="Sivasankaranarayanan Dharmalingam" userId="8b479f5b-3b50-4252-9881-bfc69454fa4a" providerId="ADAL" clId="{DA246976-938D-4D75-89F4-A0774B1B3BC5}" dt="2024-03-25T16:06:42.539" v="481"/>
          <ac:picMkLst>
            <pc:docMk/>
            <pc:sldMk cId="370945181" sldId="275"/>
            <ac:picMk id="50" creationId="{6C529F7C-85CB-9D32-3E9B-1764A1D65464}"/>
          </ac:picMkLst>
        </pc:picChg>
        <pc:cxnChg chg="mod">
          <ac:chgData name="Sivasankaranarayanan Dharmalingam" userId="8b479f5b-3b50-4252-9881-bfc69454fa4a" providerId="ADAL" clId="{DA246976-938D-4D75-89F4-A0774B1B3BC5}" dt="2024-03-25T15:35:26.844" v="320"/>
          <ac:cxnSpMkLst>
            <pc:docMk/>
            <pc:sldMk cId="370945181" sldId="275"/>
            <ac:cxnSpMk id="10" creationId="{8C3CE809-3F0D-7181-1EC9-A8CBEC23D4BE}"/>
          </ac:cxnSpMkLst>
        </pc:cxnChg>
        <pc:cxnChg chg="mod">
          <ac:chgData name="Sivasankaranarayanan Dharmalingam" userId="8b479f5b-3b50-4252-9881-bfc69454fa4a" providerId="ADAL" clId="{DA246976-938D-4D75-89F4-A0774B1B3BC5}" dt="2024-03-25T14:22:55.239" v="117" actId="164"/>
          <ac:cxnSpMkLst>
            <pc:docMk/>
            <pc:sldMk cId="370945181" sldId="275"/>
            <ac:cxnSpMk id="18" creationId="{F9CA1A91-9897-2E1D-8939-F680D397CD1A}"/>
          </ac:cxnSpMkLst>
        </pc:cxnChg>
        <pc:cxnChg chg="mod">
          <ac:chgData name="Sivasankaranarayanan Dharmalingam" userId="8b479f5b-3b50-4252-9881-bfc69454fa4a" providerId="ADAL" clId="{DA246976-938D-4D75-89F4-A0774B1B3BC5}" dt="2024-03-25T15:46:33.917" v="367"/>
          <ac:cxnSpMkLst>
            <pc:docMk/>
            <pc:sldMk cId="370945181" sldId="275"/>
            <ac:cxnSpMk id="38" creationId="{C66CF30E-C660-7062-D009-9C070CB4192D}"/>
          </ac:cxnSpMkLst>
        </pc:cxnChg>
        <pc:cxnChg chg="mod">
          <ac:chgData name="Sivasankaranarayanan Dharmalingam" userId="8b479f5b-3b50-4252-9881-bfc69454fa4a" providerId="ADAL" clId="{DA246976-938D-4D75-89F4-A0774B1B3BC5}" dt="2024-03-25T16:06:42.539" v="481"/>
          <ac:cxnSpMkLst>
            <pc:docMk/>
            <pc:sldMk cId="370945181" sldId="275"/>
            <ac:cxnSpMk id="52" creationId="{319258F0-D48A-5BE5-CBC0-F50FDAD40D64}"/>
          </ac:cxnSpMkLst>
        </pc:cxnChg>
      </pc:sldChg>
      <pc:sldChg chg="addSp delSp modSp mod">
        <pc:chgData name="Sivasankaranarayanan Dharmalingam" userId="8b479f5b-3b50-4252-9881-bfc69454fa4a" providerId="ADAL" clId="{DA246976-938D-4D75-89F4-A0774B1B3BC5}" dt="2024-03-25T16:13:12.755" v="506" actId="255"/>
        <pc:sldMkLst>
          <pc:docMk/>
          <pc:sldMk cId="212121233" sldId="289"/>
        </pc:sldMkLst>
        <pc:spChg chg="add del mod">
          <ac:chgData name="Sivasankaranarayanan Dharmalingam" userId="8b479f5b-3b50-4252-9881-bfc69454fa4a" providerId="ADAL" clId="{DA246976-938D-4D75-89F4-A0774B1B3BC5}" dt="2024-03-25T16:13:12.755" v="506" actId="255"/>
          <ac:spMkLst>
            <pc:docMk/>
            <pc:sldMk cId="212121233" sldId="289"/>
            <ac:spMk id="2" creationId="{47408585-CE5B-2337-54F1-83AF0A30BF98}"/>
          </ac:spMkLst>
        </pc:spChg>
        <pc:spChg chg="add del mod">
          <ac:chgData name="Sivasankaranarayanan Dharmalingam" userId="8b479f5b-3b50-4252-9881-bfc69454fa4a" providerId="ADAL" clId="{DA246976-938D-4D75-89F4-A0774B1B3BC5}" dt="2024-03-25T14:33:40.044" v="198" actId="478"/>
          <ac:spMkLst>
            <pc:docMk/>
            <pc:sldMk cId="212121233" sldId="289"/>
            <ac:spMk id="3" creationId="{66827823-1EDE-AC0F-7579-4F4A84D1C84E}"/>
          </ac:spMkLst>
        </pc:spChg>
        <pc:spChg chg="add del mod">
          <ac:chgData name="Sivasankaranarayanan Dharmalingam" userId="8b479f5b-3b50-4252-9881-bfc69454fa4a" providerId="ADAL" clId="{DA246976-938D-4D75-89F4-A0774B1B3BC5}" dt="2024-03-25T14:27:17.090" v="156" actId="478"/>
          <ac:spMkLst>
            <pc:docMk/>
            <pc:sldMk cId="212121233" sldId="289"/>
            <ac:spMk id="7" creationId="{9E9CAA9F-6734-EA07-093F-52C4A89F00AD}"/>
          </ac:spMkLst>
        </pc:spChg>
        <pc:spChg chg="mod">
          <ac:chgData name="Sivasankaranarayanan Dharmalingam" userId="8b479f5b-3b50-4252-9881-bfc69454fa4a" providerId="ADAL" clId="{DA246976-938D-4D75-89F4-A0774B1B3BC5}" dt="2024-03-25T14:33:12.317" v="196"/>
          <ac:spMkLst>
            <pc:docMk/>
            <pc:sldMk cId="212121233" sldId="289"/>
            <ac:spMk id="8" creationId="{A93731CC-5434-0643-46C7-2F92E15D363B}"/>
          </ac:spMkLst>
        </pc:spChg>
        <pc:spChg chg="add del mod">
          <ac:chgData name="Sivasankaranarayanan Dharmalingam" userId="8b479f5b-3b50-4252-9881-bfc69454fa4a" providerId="ADAL" clId="{DA246976-938D-4D75-89F4-A0774B1B3BC5}" dt="2024-03-25T14:33:40.044" v="198" actId="478"/>
          <ac:spMkLst>
            <pc:docMk/>
            <pc:sldMk cId="212121233" sldId="289"/>
            <ac:spMk id="10" creationId="{94C827B0-1BFC-00C1-BD31-FA329CF49FFC}"/>
          </ac:spMkLst>
        </pc:spChg>
        <pc:spChg chg="add del mod">
          <ac:chgData name="Sivasankaranarayanan Dharmalingam" userId="8b479f5b-3b50-4252-9881-bfc69454fa4a" providerId="ADAL" clId="{DA246976-938D-4D75-89F4-A0774B1B3BC5}" dt="2024-03-25T14:26:42.464" v="134" actId="478"/>
          <ac:spMkLst>
            <pc:docMk/>
            <pc:sldMk cId="212121233" sldId="289"/>
            <ac:spMk id="10" creationId="{A8D6C68C-A6EB-984B-B9C4-3E157173E71E}"/>
          </ac:spMkLst>
        </pc:spChg>
        <pc:spChg chg="add del mod">
          <ac:chgData name="Sivasankaranarayanan Dharmalingam" userId="8b479f5b-3b50-4252-9881-bfc69454fa4a" providerId="ADAL" clId="{DA246976-938D-4D75-89F4-A0774B1B3BC5}" dt="2024-03-25T14:30:52.354" v="165" actId="478"/>
          <ac:spMkLst>
            <pc:docMk/>
            <pc:sldMk cId="212121233" sldId="289"/>
            <ac:spMk id="11" creationId="{E69631F5-9BAC-42B0-FE93-8E2C9EE333BB}"/>
          </ac:spMkLst>
        </pc:spChg>
        <pc:spChg chg="add del mod">
          <ac:chgData name="Sivasankaranarayanan Dharmalingam" userId="8b479f5b-3b50-4252-9881-bfc69454fa4a" providerId="ADAL" clId="{DA246976-938D-4D75-89F4-A0774B1B3BC5}" dt="2024-03-25T14:33:40.044" v="198" actId="478"/>
          <ac:spMkLst>
            <pc:docMk/>
            <pc:sldMk cId="212121233" sldId="289"/>
            <ac:spMk id="11" creationId="{FD831E02-CCE1-7F54-A04A-F972168010C0}"/>
          </ac:spMkLst>
        </pc:spChg>
        <pc:spChg chg="add del mod">
          <ac:chgData name="Sivasankaranarayanan Dharmalingam" userId="8b479f5b-3b50-4252-9881-bfc69454fa4a" providerId="ADAL" clId="{DA246976-938D-4D75-89F4-A0774B1B3BC5}" dt="2024-03-25T14:33:40.044" v="198" actId="478"/>
          <ac:spMkLst>
            <pc:docMk/>
            <pc:sldMk cId="212121233" sldId="289"/>
            <ac:spMk id="12" creationId="{D6AD00C2-A9A8-DE67-C7D2-2662893599D8}"/>
          </ac:spMkLst>
        </pc:spChg>
        <pc:spChg chg="mod topLvl">
          <ac:chgData name="Sivasankaranarayanan Dharmalingam" userId="8b479f5b-3b50-4252-9881-bfc69454fa4a" providerId="ADAL" clId="{DA246976-938D-4D75-89F4-A0774B1B3BC5}" dt="2024-03-25T16:09:37.015" v="493" actId="207"/>
          <ac:spMkLst>
            <pc:docMk/>
            <pc:sldMk cId="212121233" sldId="289"/>
            <ac:spMk id="15" creationId="{18856963-378A-438C-4BE9-E9B990BDA3CA}"/>
          </ac:spMkLst>
        </pc:spChg>
        <pc:spChg chg="add mod">
          <ac:chgData name="Sivasankaranarayanan Dharmalingam" userId="8b479f5b-3b50-4252-9881-bfc69454fa4a" providerId="ADAL" clId="{DA246976-938D-4D75-89F4-A0774B1B3BC5}" dt="2024-03-25T14:35:25.613" v="204" actId="164"/>
          <ac:spMkLst>
            <pc:docMk/>
            <pc:sldMk cId="212121233" sldId="289"/>
            <ac:spMk id="17" creationId="{09485E7F-8EB6-4666-A504-7B81EB468CA8}"/>
          </ac:spMkLst>
        </pc:spChg>
        <pc:spChg chg="add mod">
          <ac:chgData name="Sivasankaranarayanan Dharmalingam" userId="8b479f5b-3b50-4252-9881-bfc69454fa4a" providerId="ADAL" clId="{DA246976-938D-4D75-89F4-A0774B1B3BC5}" dt="2024-03-25T15:24:28.747" v="276" actId="1076"/>
          <ac:spMkLst>
            <pc:docMk/>
            <pc:sldMk cId="212121233" sldId="289"/>
            <ac:spMk id="18" creationId="{8300E603-B41C-B101-1B22-9712AE3B9BB1}"/>
          </ac:spMkLst>
        </pc:spChg>
        <pc:spChg chg="add mod">
          <ac:chgData name="Sivasankaranarayanan Dharmalingam" userId="8b479f5b-3b50-4252-9881-bfc69454fa4a" providerId="ADAL" clId="{DA246976-938D-4D75-89F4-A0774B1B3BC5}" dt="2024-03-25T15:25:06.400" v="278" actId="1076"/>
          <ac:spMkLst>
            <pc:docMk/>
            <pc:sldMk cId="212121233" sldId="289"/>
            <ac:spMk id="19" creationId="{8436136B-0C87-F390-4969-C9A277B10AAA}"/>
          </ac:spMkLst>
        </pc:spChg>
        <pc:spChg chg="add mod">
          <ac:chgData name="Sivasankaranarayanan Dharmalingam" userId="8b479f5b-3b50-4252-9881-bfc69454fa4a" providerId="ADAL" clId="{DA246976-938D-4D75-89F4-A0774B1B3BC5}" dt="2024-03-25T15:25:25.054" v="279" actId="1076"/>
          <ac:spMkLst>
            <pc:docMk/>
            <pc:sldMk cId="212121233" sldId="289"/>
            <ac:spMk id="20" creationId="{3C56E184-EEF8-C162-EC7A-08B27A699D80}"/>
          </ac:spMkLst>
        </pc:spChg>
        <pc:spChg chg="add mod">
          <ac:chgData name="Sivasankaranarayanan Dharmalingam" userId="8b479f5b-3b50-4252-9881-bfc69454fa4a" providerId="ADAL" clId="{DA246976-938D-4D75-89F4-A0774B1B3BC5}" dt="2024-03-25T15:25:58.750" v="281" actId="1076"/>
          <ac:spMkLst>
            <pc:docMk/>
            <pc:sldMk cId="212121233" sldId="289"/>
            <ac:spMk id="21" creationId="{8CEDA517-05DC-C27B-304F-36724F6D2E90}"/>
          </ac:spMkLst>
        </pc:spChg>
        <pc:spChg chg="add mod">
          <ac:chgData name="Sivasankaranarayanan Dharmalingam" userId="8b479f5b-3b50-4252-9881-bfc69454fa4a" providerId="ADAL" clId="{DA246976-938D-4D75-89F4-A0774B1B3BC5}" dt="2024-03-25T15:28:03.276" v="293" actId="1076"/>
          <ac:spMkLst>
            <pc:docMk/>
            <pc:sldMk cId="212121233" sldId="289"/>
            <ac:spMk id="22" creationId="{A0DC77C6-8768-683D-82CD-F69BFD398C13}"/>
          </ac:spMkLst>
        </pc:spChg>
        <pc:spChg chg="add mod">
          <ac:chgData name="Sivasankaranarayanan Dharmalingam" userId="8b479f5b-3b50-4252-9881-bfc69454fa4a" providerId="ADAL" clId="{DA246976-938D-4D75-89F4-A0774B1B3BC5}" dt="2024-03-25T15:27:38.440" v="291" actId="1076"/>
          <ac:spMkLst>
            <pc:docMk/>
            <pc:sldMk cId="212121233" sldId="289"/>
            <ac:spMk id="23" creationId="{0BAEB750-067B-BD1D-9890-149067587BC9}"/>
          </ac:spMkLst>
        </pc:spChg>
        <pc:spChg chg="add mod">
          <ac:chgData name="Sivasankaranarayanan Dharmalingam" userId="8b479f5b-3b50-4252-9881-bfc69454fa4a" providerId="ADAL" clId="{DA246976-938D-4D75-89F4-A0774B1B3BC5}" dt="2024-03-25T15:27:14.604" v="289" actId="1076"/>
          <ac:spMkLst>
            <pc:docMk/>
            <pc:sldMk cId="212121233" sldId="289"/>
            <ac:spMk id="24" creationId="{9880CE88-286A-385F-3D1B-4FEFCF439529}"/>
          </ac:spMkLst>
        </pc:spChg>
        <pc:spChg chg="add del mod">
          <ac:chgData name="Sivasankaranarayanan Dharmalingam" userId="8b479f5b-3b50-4252-9881-bfc69454fa4a" providerId="ADAL" clId="{DA246976-938D-4D75-89F4-A0774B1B3BC5}" dt="2024-03-25T14:33:40.044" v="198" actId="478"/>
          <ac:spMkLst>
            <pc:docMk/>
            <pc:sldMk cId="212121233" sldId="289"/>
            <ac:spMk id="25" creationId="{F14E0FAF-4EE0-0647-4500-B8FF7082E0AB}"/>
          </ac:spMkLst>
        </pc:spChg>
        <pc:spChg chg="add del mod">
          <ac:chgData name="Sivasankaranarayanan Dharmalingam" userId="8b479f5b-3b50-4252-9881-bfc69454fa4a" providerId="ADAL" clId="{DA246976-938D-4D75-89F4-A0774B1B3BC5}" dt="2024-03-25T14:33:40.044" v="198" actId="478"/>
          <ac:spMkLst>
            <pc:docMk/>
            <pc:sldMk cId="212121233" sldId="289"/>
            <ac:spMk id="26" creationId="{A911D666-431B-EAD6-C766-7D234C37AF00}"/>
          </ac:spMkLst>
        </pc:spChg>
        <pc:spChg chg="add del mod">
          <ac:chgData name="Sivasankaranarayanan Dharmalingam" userId="8b479f5b-3b50-4252-9881-bfc69454fa4a" providerId="ADAL" clId="{DA246976-938D-4D75-89F4-A0774B1B3BC5}" dt="2024-03-25T14:33:40.044" v="198" actId="478"/>
          <ac:spMkLst>
            <pc:docMk/>
            <pc:sldMk cId="212121233" sldId="289"/>
            <ac:spMk id="27" creationId="{8E9912AC-AADA-752A-4F44-E343B01395DE}"/>
          </ac:spMkLst>
        </pc:spChg>
        <pc:spChg chg="add del mod">
          <ac:chgData name="Sivasankaranarayanan Dharmalingam" userId="8b479f5b-3b50-4252-9881-bfc69454fa4a" providerId="ADAL" clId="{DA246976-938D-4D75-89F4-A0774B1B3BC5}" dt="2024-03-25T14:33:40.044" v="198" actId="478"/>
          <ac:spMkLst>
            <pc:docMk/>
            <pc:sldMk cId="212121233" sldId="289"/>
            <ac:spMk id="28" creationId="{5FB6F2B8-1CB4-D909-E8E6-F7DCA600D1E4}"/>
          </ac:spMkLst>
        </pc:spChg>
        <pc:spChg chg="add del mod">
          <ac:chgData name="Sivasankaranarayanan Dharmalingam" userId="8b479f5b-3b50-4252-9881-bfc69454fa4a" providerId="ADAL" clId="{DA246976-938D-4D75-89F4-A0774B1B3BC5}" dt="2024-03-25T14:33:40.044" v="198" actId="478"/>
          <ac:spMkLst>
            <pc:docMk/>
            <pc:sldMk cId="212121233" sldId="289"/>
            <ac:spMk id="29" creationId="{6541D4CB-6F21-35D8-7E87-B5831AFB1C1F}"/>
          </ac:spMkLst>
        </pc:spChg>
        <pc:spChg chg="mod">
          <ac:chgData name="Sivasankaranarayanan Dharmalingam" userId="8b479f5b-3b50-4252-9881-bfc69454fa4a" providerId="ADAL" clId="{DA246976-938D-4D75-89F4-A0774B1B3BC5}" dt="2024-03-25T16:09:13.073" v="491" actId="207"/>
          <ac:spMkLst>
            <pc:docMk/>
            <pc:sldMk cId="212121233" sldId="289"/>
            <ac:spMk id="34" creationId="{7A4E447E-1B2A-94B3-D3C9-CD6755D12E86}"/>
          </ac:spMkLst>
        </pc:spChg>
        <pc:spChg chg="mod">
          <ac:chgData name="Sivasankaranarayanan Dharmalingam" userId="8b479f5b-3b50-4252-9881-bfc69454fa4a" providerId="ADAL" clId="{DA246976-938D-4D75-89F4-A0774B1B3BC5}" dt="2024-03-25T15:55:46.830" v="411"/>
          <ac:spMkLst>
            <pc:docMk/>
            <pc:sldMk cId="212121233" sldId="289"/>
            <ac:spMk id="36" creationId="{C6CF9724-4808-316F-C92A-34D89AE51D95}"/>
          </ac:spMkLst>
        </pc:spChg>
        <pc:spChg chg="mod">
          <ac:chgData name="Sivasankaranarayanan Dharmalingam" userId="8b479f5b-3b50-4252-9881-bfc69454fa4a" providerId="ADAL" clId="{DA246976-938D-4D75-89F4-A0774B1B3BC5}" dt="2024-03-25T15:55:46.830" v="411"/>
          <ac:spMkLst>
            <pc:docMk/>
            <pc:sldMk cId="212121233" sldId="289"/>
            <ac:spMk id="37" creationId="{1DB04B59-2ACE-F589-1E0F-B055F20D72F3}"/>
          </ac:spMkLst>
        </pc:spChg>
        <pc:spChg chg="mod">
          <ac:chgData name="Sivasankaranarayanan Dharmalingam" userId="8b479f5b-3b50-4252-9881-bfc69454fa4a" providerId="ADAL" clId="{DA246976-938D-4D75-89F4-A0774B1B3BC5}" dt="2024-03-25T15:55:46.830" v="411"/>
          <ac:spMkLst>
            <pc:docMk/>
            <pc:sldMk cId="212121233" sldId="289"/>
            <ac:spMk id="38" creationId="{D4070E1B-ACA8-6EDC-338B-1CC2CD202331}"/>
          </ac:spMkLst>
        </pc:spChg>
        <pc:spChg chg="mod">
          <ac:chgData name="Sivasankaranarayanan Dharmalingam" userId="8b479f5b-3b50-4252-9881-bfc69454fa4a" providerId="ADAL" clId="{DA246976-938D-4D75-89F4-A0774B1B3BC5}" dt="2024-03-25T15:55:46.830" v="411"/>
          <ac:spMkLst>
            <pc:docMk/>
            <pc:sldMk cId="212121233" sldId="289"/>
            <ac:spMk id="39" creationId="{AC1C59FD-2CFB-2A03-6601-CE0AD5F8DCC2}"/>
          </ac:spMkLst>
        </pc:spChg>
        <pc:spChg chg="mod">
          <ac:chgData name="Sivasankaranarayanan Dharmalingam" userId="8b479f5b-3b50-4252-9881-bfc69454fa4a" providerId="ADAL" clId="{DA246976-938D-4D75-89F4-A0774B1B3BC5}" dt="2024-03-25T15:55:46.830" v="411"/>
          <ac:spMkLst>
            <pc:docMk/>
            <pc:sldMk cId="212121233" sldId="289"/>
            <ac:spMk id="40" creationId="{C320E99D-B244-FC11-55E6-6601FEEC3D69}"/>
          </ac:spMkLst>
        </pc:spChg>
        <pc:spChg chg="mod">
          <ac:chgData name="Sivasankaranarayanan Dharmalingam" userId="8b479f5b-3b50-4252-9881-bfc69454fa4a" providerId="ADAL" clId="{DA246976-938D-4D75-89F4-A0774B1B3BC5}" dt="2024-03-25T15:55:46.830" v="411"/>
          <ac:spMkLst>
            <pc:docMk/>
            <pc:sldMk cId="212121233" sldId="289"/>
            <ac:spMk id="41" creationId="{BE753B5C-8B9F-FB80-8ED3-F70DBEA1E678}"/>
          </ac:spMkLst>
        </pc:spChg>
        <pc:spChg chg="mod">
          <ac:chgData name="Sivasankaranarayanan Dharmalingam" userId="8b479f5b-3b50-4252-9881-bfc69454fa4a" providerId="ADAL" clId="{DA246976-938D-4D75-89F4-A0774B1B3BC5}" dt="2024-03-25T15:55:46.830" v="411"/>
          <ac:spMkLst>
            <pc:docMk/>
            <pc:sldMk cId="212121233" sldId="289"/>
            <ac:spMk id="42" creationId="{308333CC-3D30-82BF-D463-69298EACE668}"/>
          </ac:spMkLst>
        </pc:spChg>
        <pc:spChg chg="mod topLvl">
          <ac:chgData name="Sivasankaranarayanan Dharmalingam" userId="8b479f5b-3b50-4252-9881-bfc69454fa4a" providerId="ADAL" clId="{DA246976-938D-4D75-89F4-A0774B1B3BC5}" dt="2024-03-25T16:09:19.546" v="492" actId="207"/>
          <ac:spMkLst>
            <pc:docMk/>
            <pc:sldMk cId="212121233" sldId="289"/>
            <ac:spMk id="46" creationId="{C581E2DD-7F57-C503-33E6-4B4655B2EEFA}"/>
          </ac:spMkLst>
        </pc:spChg>
        <pc:spChg chg="mod topLvl">
          <ac:chgData name="Sivasankaranarayanan Dharmalingam" userId="8b479f5b-3b50-4252-9881-bfc69454fa4a" providerId="ADAL" clId="{DA246976-938D-4D75-89F4-A0774B1B3BC5}" dt="2024-03-25T16:04:03.937" v="465" actId="165"/>
          <ac:spMkLst>
            <pc:docMk/>
            <pc:sldMk cId="212121233" sldId="289"/>
            <ac:spMk id="48" creationId="{010C4113-62E4-1218-097F-DA53DA173A2E}"/>
          </ac:spMkLst>
        </pc:spChg>
        <pc:spChg chg="mod topLvl">
          <ac:chgData name="Sivasankaranarayanan Dharmalingam" userId="8b479f5b-3b50-4252-9881-bfc69454fa4a" providerId="ADAL" clId="{DA246976-938D-4D75-89F4-A0774B1B3BC5}" dt="2024-03-25T16:04:03.937" v="465" actId="165"/>
          <ac:spMkLst>
            <pc:docMk/>
            <pc:sldMk cId="212121233" sldId="289"/>
            <ac:spMk id="49" creationId="{05FE593B-384F-6C03-A2B1-969273C8C615}"/>
          </ac:spMkLst>
        </pc:spChg>
        <pc:spChg chg="mod topLvl">
          <ac:chgData name="Sivasankaranarayanan Dharmalingam" userId="8b479f5b-3b50-4252-9881-bfc69454fa4a" providerId="ADAL" clId="{DA246976-938D-4D75-89F4-A0774B1B3BC5}" dt="2024-03-25T16:04:03.937" v="465" actId="165"/>
          <ac:spMkLst>
            <pc:docMk/>
            <pc:sldMk cId="212121233" sldId="289"/>
            <ac:spMk id="50" creationId="{438B11DF-319B-F15E-8D79-F6C3B3B81423}"/>
          </ac:spMkLst>
        </pc:spChg>
        <pc:spChg chg="mod topLvl">
          <ac:chgData name="Sivasankaranarayanan Dharmalingam" userId="8b479f5b-3b50-4252-9881-bfc69454fa4a" providerId="ADAL" clId="{DA246976-938D-4D75-89F4-A0774B1B3BC5}" dt="2024-03-25T16:04:03.937" v="465" actId="165"/>
          <ac:spMkLst>
            <pc:docMk/>
            <pc:sldMk cId="212121233" sldId="289"/>
            <ac:spMk id="51" creationId="{CAC153E0-30DB-96AD-2E8F-60F15A7086FD}"/>
          </ac:spMkLst>
        </pc:spChg>
        <pc:spChg chg="mod topLvl">
          <ac:chgData name="Sivasankaranarayanan Dharmalingam" userId="8b479f5b-3b50-4252-9881-bfc69454fa4a" providerId="ADAL" clId="{DA246976-938D-4D75-89F4-A0774B1B3BC5}" dt="2024-03-25T16:04:03.937" v="465" actId="165"/>
          <ac:spMkLst>
            <pc:docMk/>
            <pc:sldMk cId="212121233" sldId="289"/>
            <ac:spMk id="52" creationId="{E6F0942A-BF73-9EDE-6808-663754E783FC}"/>
          </ac:spMkLst>
        </pc:spChg>
        <pc:spChg chg="add del mod">
          <ac:chgData name="Sivasankaranarayanan Dharmalingam" userId="8b479f5b-3b50-4252-9881-bfc69454fa4a" providerId="ADAL" clId="{DA246976-938D-4D75-89F4-A0774B1B3BC5}" dt="2024-03-25T16:04:09.701" v="468" actId="478"/>
          <ac:spMkLst>
            <pc:docMk/>
            <pc:sldMk cId="212121233" sldId="289"/>
            <ac:spMk id="53" creationId="{B617DE3F-E89A-97D2-301C-8DD1BCCBBD89}"/>
          </ac:spMkLst>
        </pc:spChg>
        <pc:spChg chg="del mod">
          <ac:chgData name="Sivasankaranarayanan Dharmalingam" userId="8b479f5b-3b50-4252-9881-bfc69454fa4a" providerId="ADAL" clId="{DA246976-938D-4D75-89F4-A0774B1B3BC5}" dt="2024-03-25T16:02:59.247" v="457" actId="478"/>
          <ac:spMkLst>
            <pc:docMk/>
            <pc:sldMk cId="212121233" sldId="289"/>
            <ac:spMk id="54" creationId="{76C08815-C272-A3F3-D451-01A652A20359}"/>
          </ac:spMkLst>
        </pc:spChg>
        <pc:grpChg chg="add del mod">
          <ac:chgData name="Sivasankaranarayanan Dharmalingam" userId="8b479f5b-3b50-4252-9881-bfc69454fa4a" providerId="ADAL" clId="{DA246976-938D-4D75-89F4-A0774B1B3BC5}" dt="2024-03-25T14:33:40.044" v="198" actId="478"/>
          <ac:grpSpMkLst>
            <pc:docMk/>
            <pc:sldMk cId="212121233" sldId="289"/>
            <ac:grpSpMk id="6" creationId="{47DD03F1-9398-B9A1-D07F-AE4D3563F5D2}"/>
          </ac:grpSpMkLst>
        </pc:grpChg>
        <pc:grpChg chg="add del mod">
          <ac:chgData name="Sivasankaranarayanan Dharmalingam" userId="8b479f5b-3b50-4252-9881-bfc69454fa4a" providerId="ADAL" clId="{DA246976-938D-4D75-89F4-A0774B1B3BC5}" dt="2024-03-25T14:34:21.392" v="203" actId="165"/>
          <ac:grpSpMkLst>
            <pc:docMk/>
            <pc:sldMk cId="212121233" sldId="289"/>
            <ac:grpSpMk id="13" creationId="{5CAB5787-D076-C733-0969-9C998FEF2764}"/>
          </ac:grpSpMkLst>
        </pc:grpChg>
        <pc:grpChg chg="add mod">
          <ac:chgData name="Sivasankaranarayanan Dharmalingam" userId="8b479f5b-3b50-4252-9881-bfc69454fa4a" providerId="ADAL" clId="{DA246976-938D-4D75-89F4-A0774B1B3BC5}" dt="2024-03-25T15:57:13.648" v="416" actId="1076"/>
          <ac:grpSpMkLst>
            <pc:docMk/>
            <pc:sldMk cId="212121233" sldId="289"/>
            <ac:grpSpMk id="30" creationId="{D6F3A6DA-8F61-69F0-ACB3-C0626BD35EDC}"/>
          </ac:grpSpMkLst>
        </pc:grpChg>
        <pc:grpChg chg="add mod">
          <ac:chgData name="Sivasankaranarayanan Dharmalingam" userId="8b479f5b-3b50-4252-9881-bfc69454fa4a" providerId="ADAL" clId="{DA246976-938D-4D75-89F4-A0774B1B3BC5}" dt="2024-03-25T15:57:23.348" v="417" actId="1076"/>
          <ac:grpSpMkLst>
            <pc:docMk/>
            <pc:sldMk cId="212121233" sldId="289"/>
            <ac:grpSpMk id="31" creationId="{38F9B45E-548E-674D-290D-65D3176991AD}"/>
          </ac:grpSpMkLst>
        </pc:grpChg>
        <pc:grpChg chg="mod">
          <ac:chgData name="Sivasankaranarayanan Dharmalingam" userId="8b479f5b-3b50-4252-9881-bfc69454fa4a" providerId="ADAL" clId="{DA246976-938D-4D75-89F4-A0774B1B3BC5}" dt="2024-03-25T15:55:46.830" v="411"/>
          <ac:grpSpMkLst>
            <pc:docMk/>
            <pc:sldMk cId="212121233" sldId="289"/>
            <ac:grpSpMk id="33" creationId="{BBB1C601-E887-BC9B-1727-69B601BAD85F}"/>
          </ac:grpSpMkLst>
        </pc:grpChg>
        <pc:grpChg chg="add del mod">
          <ac:chgData name="Sivasankaranarayanan Dharmalingam" userId="8b479f5b-3b50-4252-9881-bfc69454fa4a" providerId="ADAL" clId="{DA246976-938D-4D75-89F4-A0774B1B3BC5}" dt="2024-03-25T15:57:44.339" v="419" actId="478"/>
          <ac:grpSpMkLst>
            <pc:docMk/>
            <pc:sldMk cId="212121233" sldId="289"/>
            <ac:grpSpMk id="43" creationId="{EF1AB537-FF18-7B8B-5A1E-7B2DD6CC279C}"/>
          </ac:grpSpMkLst>
        </pc:grpChg>
        <pc:grpChg chg="add del mod topLvl">
          <ac:chgData name="Sivasankaranarayanan Dharmalingam" userId="8b479f5b-3b50-4252-9881-bfc69454fa4a" providerId="ADAL" clId="{DA246976-938D-4D75-89F4-A0774B1B3BC5}" dt="2024-03-25T16:06:32.244" v="480" actId="164"/>
          <ac:grpSpMkLst>
            <pc:docMk/>
            <pc:sldMk cId="212121233" sldId="289"/>
            <ac:grpSpMk id="45" creationId="{37B96F7A-91FB-3A21-0526-477C83EA4F38}"/>
          </ac:grpSpMkLst>
        </pc:grpChg>
        <pc:grpChg chg="add mod">
          <ac:chgData name="Sivasankaranarayanan Dharmalingam" userId="8b479f5b-3b50-4252-9881-bfc69454fa4a" providerId="ADAL" clId="{DA246976-938D-4D75-89F4-A0774B1B3BC5}" dt="2024-03-25T16:06:32.244" v="480" actId="164"/>
          <ac:grpSpMkLst>
            <pc:docMk/>
            <pc:sldMk cId="212121233" sldId="289"/>
            <ac:grpSpMk id="60" creationId="{9A2F5DC0-E255-537D-A5F4-295FCE32DE21}"/>
          </ac:grpSpMkLst>
        </pc:grpChg>
        <pc:picChg chg="add del mod">
          <ac:chgData name="Sivasankaranarayanan Dharmalingam" userId="8b479f5b-3b50-4252-9881-bfc69454fa4a" providerId="ADAL" clId="{DA246976-938D-4D75-89F4-A0774B1B3BC5}" dt="2024-03-25T14:27:36.822" v="158" actId="478"/>
          <ac:picMkLst>
            <pc:docMk/>
            <pc:sldMk cId="212121233" sldId="289"/>
            <ac:picMk id="3" creationId="{0244D1C3-BD89-8F01-7CE5-878742CF56F1}"/>
          </ac:picMkLst>
        </pc:picChg>
        <pc:picChg chg="mod">
          <ac:chgData name="Sivasankaranarayanan Dharmalingam" userId="8b479f5b-3b50-4252-9881-bfc69454fa4a" providerId="ADAL" clId="{DA246976-938D-4D75-89F4-A0774B1B3BC5}" dt="2024-03-25T14:30:35.560" v="163" actId="1440"/>
          <ac:picMkLst>
            <pc:docMk/>
            <pc:sldMk cId="212121233" sldId="289"/>
            <ac:picMk id="4" creationId="{4B7DA46A-4962-88C0-F8FA-59820EF0C74F}"/>
          </ac:picMkLst>
        </pc:picChg>
        <pc:picChg chg="add del mod">
          <ac:chgData name="Sivasankaranarayanan Dharmalingam" userId="8b479f5b-3b50-4252-9881-bfc69454fa4a" providerId="ADAL" clId="{DA246976-938D-4D75-89F4-A0774B1B3BC5}" dt="2024-03-25T14:33:40.044" v="198" actId="478"/>
          <ac:picMkLst>
            <pc:docMk/>
            <pc:sldMk cId="212121233" sldId="289"/>
            <ac:picMk id="5" creationId="{BF55DF1F-4AD0-ADF2-B6B3-381799D16A1B}"/>
          </ac:picMkLst>
        </pc:picChg>
        <pc:picChg chg="add del">
          <ac:chgData name="Sivasankaranarayanan Dharmalingam" userId="8b479f5b-3b50-4252-9881-bfc69454fa4a" providerId="ADAL" clId="{DA246976-938D-4D75-89F4-A0774B1B3BC5}" dt="2024-03-25T14:27:08.602" v="136" actId="478"/>
          <ac:picMkLst>
            <pc:docMk/>
            <pc:sldMk cId="212121233" sldId="289"/>
            <ac:picMk id="6" creationId="{2ED12397-98A5-24F9-9B14-ACB5DDDC5F77}"/>
          </ac:picMkLst>
        </pc:picChg>
        <pc:picChg chg="mod">
          <ac:chgData name="Sivasankaranarayanan Dharmalingam" userId="8b479f5b-3b50-4252-9881-bfc69454fa4a" providerId="ADAL" clId="{DA246976-938D-4D75-89F4-A0774B1B3BC5}" dt="2024-03-25T14:33:12.317" v="196"/>
          <ac:picMkLst>
            <pc:docMk/>
            <pc:sldMk cId="212121233" sldId="289"/>
            <ac:picMk id="7" creationId="{5C4AB75D-9550-177B-094F-B2B65A0C681B}"/>
          </ac:picMkLst>
        </pc:picChg>
        <pc:picChg chg="add del mod">
          <ac:chgData name="Sivasankaranarayanan Dharmalingam" userId="8b479f5b-3b50-4252-9881-bfc69454fa4a" providerId="ADAL" clId="{DA246976-938D-4D75-89F4-A0774B1B3BC5}" dt="2024-03-25T14:30:20.224" v="161" actId="478"/>
          <ac:picMkLst>
            <pc:docMk/>
            <pc:sldMk cId="212121233" sldId="289"/>
            <ac:picMk id="12" creationId="{C711FDCB-81C2-3BED-F57E-31F568578578}"/>
          </ac:picMkLst>
        </pc:picChg>
        <pc:picChg chg="mod topLvl">
          <ac:chgData name="Sivasankaranarayanan Dharmalingam" userId="8b479f5b-3b50-4252-9881-bfc69454fa4a" providerId="ADAL" clId="{DA246976-938D-4D75-89F4-A0774B1B3BC5}" dt="2024-03-25T15:28:45.871" v="295" actId="1076"/>
          <ac:picMkLst>
            <pc:docMk/>
            <pc:sldMk cId="212121233" sldId="289"/>
            <ac:picMk id="14" creationId="{D614EFAA-056C-B0B4-FB1E-8C493448DF6E}"/>
          </ac:picMkLst>
        </pc:picChg>
        <pc:picChg chg="mod">
          <ac:chgData name="Sivasankaranarayanan Dharmalingam" userId="8b479f5b-3b50-4252-9881-bfc69454fa4a" providerId="ADAL" clId="{DA246976-938D-4D75-89F4-A0774B1B3BC5}" dt="2024-03-25T15:55:46.830" v="411"/>
          <ac:picMkLst>
            <pc:docMk/>
            <pc:sldMk cId="212121233" sldId="289"/>
            <ac:picMk id="32" creationId="{C0042D32-73F5-0C6B-2E5F-79BF3577CEA4}"/>
          </ac:picMkLst>
        </pc:picChg>
        <pc:picChg chg="del mod topLvl">
          <ac:chgData name="Sivasankaranarayanan Dharmalingam" userId="8b479f5b-3b50-4252-9881-bfc69454fa4a" providerId="ADAL" clId="{DA246976-938D-4D75-89F4-A0774B1B3BC5}" dt="2024-03-25T15:57:44.339" v="419" actId="478"/>
          <ac:picMkLst>
            <pc:docMk/>
            <pc:sldMk cId="212121233" sldId="289"/>
            <ac:picMk id="44" creationId="{8E1D975C-B7A0-B6F5-3E7D-477D5B99D013}"/>
          </ac:picMkLst>
        </pc:picChg>
        <pc:picChg chg="add mod">
          <ac:chgData name="Sivasankaranarayanan Dharmalingam" userId="8b479f5b-3b50-4252-9881-bfc69454fa4a" providerId="ADAL" clId="{DA246976-938D-4D75-89F4-A0774B1B3BC5}" dt="2024-03-25T16:06:32.244" v="480" actId="164"/>
          <ac:picMkLst>
            <pc:docMk/>
            <pc:sldMk cId="212121233" sldId="289"/>
            <ac:picMk id="56" creationId="{D484ECD5-EB97-C0BA-3CEB-CFB4C1A37C3E}"/>
          </ac:picMkLst>
        </pc:picChg>
        <pc:cxnChg chg="add del">
          <ac:chgData name="Sivasankaranarayanan Dharmalingam" userId="8b479f5b-3b50-4252-9881-bfc69454fa4a" providerId="ADAL" clId="{DA246976-938D-4D75-89F4-A0774B1B3BC5}" dt="2024-03-25T14:26:28.217" v="131" actId="478"/>
          <ac:cxnSpMkLst>
            <pc:docMk/>
            <pc:sldMk cId="212121233" sldId="289"/>
            <ac:cxnSpMk id="5" creationId="{A22FD001-0155-C114-46DA-D478ED051492}"/>
          </ac:cxnSpMkLst>
        </pc:cxnChg>
        <pc:cxnChg chg="add del mod">
          <ac:chgData name="Sivasankaranarayanan Dharmalingam" userId="8b479f5b-3b50-4252-9881-bfc69454fa4a" providerId="ADAL" clId="{DA246976-938D-4D75-89F4-A0774B1B3BC5}" dt="2024-03-25T14:27:21.818" v="157" actId="478"/>
          <ac:cxnSpMkLst>
            <pc:docMk/>
            <pc:sldMk cId="212121233" sldId="289"/>
            <ac:cxnSpMk id="8" creationId="{2BCFEFC1-63F6-6E76-5E42-1910C449B920}"/>
          </ac:cxnSpMkLst>
        </pc:cxnChg>
        <pc:cxnChg chg="mod">
          <ac:chgData name="Sivasankaranarayanan Dharmalingam" userId="8b479f5b-3b50-4252-9881-bfc69454fa4a" providerId="ADAL" clId="{DA246976-938D-4D75-89F4-A0774B1B3BC5}" dt="2024-03-25T14:33:12.317" v="196"/>
          <ac:cxnSpMkLst>
            <pc:docMk/>
            <pc:sldMk cId="212121233" sldId="289"/>
            <ac:cxnSpMk id="9" creationId="{3AF9F68C-C565-51EB-E1F4-04263FF55570}"/>
          </ac:cxnSpMkLst>
        </pc:cxnChg>
        <pc:cxnChg chg="mod topLvl">
          <ac:chgData name="Sivasankaranarayanan Dharmalingam" userId="8b479f5b-3b50-4252-9881-bfc69454fa4a" providerId="ADAL" clId="{DA246976-938D-4D75-89F4-A0774B1B3BC5}" dt="2024-03-25T15:28:36.217" v="294" actId="1076"/>
          <ac:cxnSpMkLst>
            <pc:docMk/>
            <pc:sldMk cId="212121233" sldId="289"/>
            <ac:cxnSpMk id="16" creationId="{05FB8A5B-A411-3BB3-7F4D-2B55FD4E83BC}"/>
          </ac:cxnSpMkLst>
        </pc:cxnChg>
        <pc:cxnChg chg="mod">
          <ac:chgData name="Sivasankaranarayanan Dharmalingam" userId="8b479f5b-3b50-4252-9881-bfc69454fa4a" providerId="ADAL" clId="{DA246976-938D-4D75-89F4-A0774B1B3BC5}" dt="2024-03-25T15:55:46.830" v="411"/>
          <ac:cxnSpMkLst>
            <pc:docMk/>
            <pc:sldMk cId="212121233" sldId="289"/>
            <ac:cxnSpMk id="35" creationId="{DC0583C2-634A-2DB1-31A7-9E3F409EA3C1}"/>
          </ac:cxnSpMkLst>
        </pc:cxnChg>
        <pc:cxnChg chg="mod topLvl">
          <ac:chgData name="Sivasankaranarayanan Dharmalingam" userId="8b479f5b-3b50-4252-9881-bfc69454fa4a" providerId="ADAL" clId="{DA246976-938D-4D75-89F4-A0774B1B3BC5}" dt="2024-03-25T16:05:17.178" v="476" actId="14100"/>
          <ac:cxnSpMkLst>
            <pc:docMk/>
            <pc:sldMk cId="212121233" sldId="289"/>
            <ac:cxnSpMk id="47" creationId="{F68DBCF5-5F34-E1E0-FE03-448403B99D1F}"/>
          </ac:cxnSpMkLst>
        </pc:cxnChg>
      </pc:sldChg>
      <pc:sldChg chg="addSp delSp modSp new mod">
        <pc:chgData name="Sivasankaranarayanan Dharmalingam" userId="8b479f5b-3b50-4252-9881-bfc69454fa4a" providerId="ADAL" clId="{DA246976-938D-4D75-89F4-A0774B1B3BC5}" dt="2024-03-25T16:16:34.625" v="524"/>
        <pc:sldMkLst>
          <pc:docMk/>
          <pc:sldMk cId="3041011172" sldId="290"/>
        </pc:sldMkLst>
        <pc:spChg chg="mod">
          <ac:chgData name="Sivasankaranarayanan Dharmalingam" userId="8b479f5b-3b50-4252-9881-bfc69454fa4a" providerId="ADAL" clId="{DA246976-938D-4D75-89F4-A0774B1B3BC5}" dt="2024-03-25T16:16:07.548" v="522" actId="20577"/>
          <ac:spMkLst>
            <pc:docMk/>
            <pc:sldMk cId="3041011172" sldId="290"/>
            <ac:spMk id="2" creationId="{4738F54D-69B0-FE0A-AEF0-9E69E1F56542}"/>
          </ac:spMkLst>
        </pc:spChg>
        <pc:spChg chg="del">
          <ac:chgData name="Sivasankaranarayanan Dharmalingam" userId="8b479f5b-3b50-4252-9881-bfc69454fa4a" providerId="ADAL" clId="{DA246976-938D-4D75-89F4-A0774B1B3BC5}" dt="2024-03-25T16:10:29.415" v="495"/>
          <ac:spMkLst>
            <pc:docMk/>
            <pc:sldMk cId="3041011172" sldId="290"/>
            <ac:spMk id="3" creationId="{3A70014B-D8F3-3330-519D-72D1994C4D71}"/>
          </ac:spMkLst>
        </pc:spChg>
        <pc:spChg chg="mod">
          <ac:chgData name="Sivasankaranarayanan Dharmalingam" userId="8b479f5b-3b50-4252-9881-bfc69454fa4a" providerId="ADAL" clId="{DA246976-938D-4D75-89F4-A0774B1B3BC5}" dt="2024-03-25T16:16:03.673" v="521"/>
          <ac:spMkLst>
            <pc:docMk/>
            <pc:sldMk cId="3041011172" sldId="290"/>
            <ac:spMk id="6" creationId="{34C2A5E2-F9BE-D962-6541-391AE571E180}"/>
          </ac:spMkLst>
        </pc:spChg>
        <pc:spChg chg="mod">
          <ac:chgData name="Sivasankaranarayanan Dharmalingam" userId="8b479f5b-3b50-4252-9881-bfc69454fa4a" providerId="ADAL" clId="{DA246976-938D-4D75-89F4-A0774B1B3BC5}" dt="2024-03-25T16:16:03.673" v="521"/>
          <ac:spMkLst>
            <pc:docMk/>
            <pc:sldMk cId="3041011172" sldId="290"/>
            <ac:spMk id="8" creationId="{454DDE00-7136-7661-06CD-3546FCC6ABBC}"/>
          </ac:spMkLst>
        </pc:spChg>
        <pc:spChg chg="mod">
          <ac:chgData name="Sivasankaranarayanan Dharmalingam" userId="8b479f5b-3b50-4252-9881-bfc69454fa4a" providerId="ADAL" clId="{DA246976-938D-4D75-89F4-A0774B1B3BC5}" dt="2024-03-25T16:16:03.673" v="521"/>
          <ac:spMkLst>
            <pc:docMk/>
            <pc:sldMk cId="3041011172" sldId="290"/>
            <ac:spMk id="9" creationId="{6544E04E-CBFE-1D82-DFFB-ADA39EEED3C6}"/>
          </ac:spMkLst>
        </pc:spChg>
        <pc:spChg chg="mod">
          <ac:chgData name="Sivasankaranarayanan Dharmalingam" userId="8b479f5b-3b50-4252-9881-bfc69454fa4a" providerId="ADAL" clId="{DA246976-938D-4D75-89F4-A0774B1B3BC5}" dt="2024-03-25T16:16:03.673" v="521"/>
          <ac:spMkLst>
            <pc:docMk/>
            <pc:sldMk cId="3041011172" sldId="290"/>
            <ac:spMk id="10" creationId="{A5FF6397-0403-E8BE-8429-BD34787C0313}"/>
          </ac:spMkLst>
        </pc:spChg>
        <pc:spChg chg="mod">
          <ac:chgData name="Sivasankaranarayanan Dharmalingam" userId="8b479f5b-3b50-4252-9881-bfc69454fa4a" providerId="ADAL" clId="{DA246976-938D-4D75-89F4-A0774B1B3BC5}" dt="2024-03-25T16:16:03.673" v="521"/>
          <ac:spMkLst>
            <pc:docMk/>
            <pc:sldMk cId="3041011172" sldId="290"/>
            <ac:spMk id="11" creationId="{BB3B3718-C6DF-6784-1D0C-78E12836DA50}"/>
          </ac:spMkLst>
        </pc:spChg>
        <pc:spChg chg="mod">
          <ac:chgData name="Sivasankaranarayanan Dharmalingam" userId="8b479f5b-3b50-4252-9881-bfc69454fa4a" providerId="ADAL" clId="{DA246976-938D-4D75-89F4-A0774B1B3BC5}" dt="2024-03-25T16:16:03.673" v="521"/>
          <ac:spMkLst>
            <pc:docMk/>
            <pc:sldMk cId="3041011172" sldId="290"/>
            <ac:spMk id="12" creationId="{0D780F04-77BD-F5A7-CF1F-5A4E4FF374E6}"/>
          </ac:spMkLst>
        </pc:spChg>
        <pc:spChg chg="mod">
          <ac:chgData name="Sivasankaranarayanan Dharmalingam" userId="8b479f5b-3b50-4252-9881-bfc69454fa4a" providerId="ADAL" clId="{DA246976-938D-4D75-89F4-A0774B1B3BC5}" dt="2024-03-25T16:16:03.673" v="521"/>
          <ac:spMkLst>
            <pc:docMk/>
            <pc:sldMk cId="3041011172" sldId="290"/>
            <ac:spMk id="13" creationId="{4762F780-E9A6-130C-D516-971B566049F7}"/>
          </ac:spMkLst>
        </pc:spChg>
        <pc:spChg chg="mod">
          <ac:chgData name="Sivasankaranarayanan Dharmalingam" userId="8b479f5b-3b50-4252-9881-bfc69454fa4a" providerId="ADAL" clId="{DA246976-938D-4D75-89F4-A0774B1B3BC5}" dt="2024-03-25T16:16:03.673" v="521"/>
          <ac:spMkLst>
            <pc:docMk/>
            <pc:sldMk cId="3041011172" sldId="290"/>
            <ac:spMk id="14" creationId="{D45BFCBD-2FDE-7679-C8F0-D999540465E2}"/>
          </ac:spMkLst>
        </pc:spChg>
        <pc:spChg chg="mod">
          <ac:chgData name="Sivasankaranarayanan Dharmalingam" userId="8b479f5b-3b50-4252-9881-bfc69454fa4a" providerId="ADAL" clId="{DA246976-938D-4D75-89F4-A0774B1B3BC5}" dt="2024-03-25T16:16:03.673" v="521"/>
          <ac:spMkLst>
            <pc:docMk/>
            <pc:sldMk cId="3041011172" sldId="290"/>
            <ac:spMk id="15" creationId="{84EEA5C4-1CA6-794C-29AF-50F53AF3EAF7}"/>
          </ac:spMkLst>
        </pc:spChg>
        <pc:spChg chg="mod">
          <ac:chgData name="Sivasankaranarayanan Dharmalingam" userId="8b479f5b-3b50-4252-9881-bfc69454fa4a" providerId="ADAL" clId="{DA246976-938D-4D75-89F4-A0774B1B3BC5}" dt="2024-03-25T16:16:20.569" v="523"/>
          <ac:spMkLst>
            <pc:docMk/>
            <pc:sldMk cId="3041011172" sldId="290"/>
            <ac:spMk id="19" creationId="{D564D171-90BA-0BC7-D6FD-05220A62DF21}"/>
          </ac:spMkLst>
        </pc:spChg>
        <pc:spChg chg="mod">
          <ac:chgData name="Sivasankaranarayanan Dharmalingam" userId="8b479f5b-3b50-4252-9881-bfc69454fa4a" providerId="ADAL" clId="{DA246976-938D-4D75-89F4-A0774B1B3BC5}" dt="2024-03-25T16:16:20.569" v="523"/>
          <ac:spMkLst>
            <pc:docMk/>
            <pc:sldMk cId="3041011172" sldId="290"/>
            <ac:spMk id="21" creationId="{B86FA5AF-6D0F-27E8-8489-7E814B76869D}"/>
          </ac:spMkLst>
        </pc:spChg>
        <pc:spChg chg="mod">
          <ac:chgData name="Sivasankaranarayanan Dharmalingam" userId="8b479f5b-3b50-4252-9881-bfc69454fa4a" providerId="ADAL" clId="{DA246976-938D-4D75-89F4-A0774B1B3BC5}" dt="2024-03-25T16:16:20.569" v="523"/>
          <ac:spMkLst>
            <pc:docMk/>
            <pc:sldMk cId="3041011172" sldId="290"/>
            <ac:spMk id="22" creationId="{E0CBF566-E832-25C4-0339-E1016BFE4542}"/>
          </ac:spMkLst>
        </pc:spChg>
        <pc:spChg chg="mod">
          <ac:chgData name="Sivasankaranarayanan Dharmalingam" userId="8b479f5b-3b50-4252-9881-bfc69454fa4a" providerId="ADAL" clId="{DA246976-938D-4D75-89F4-A0774B1B3BC5}" dt="2024-03-25T16:16:20.569" v="523"/>
          <ac:spMkLst>
            <pc:docMk/>
            <pc:sldMk cId="3041011172" sldId="290"/>
            <ac:spMk id="23" creationId="{8D3E0E6A-8FCF-B9A0-85B2-1CA25FC15DC2}"/>
          </ac:spMkLst>
        </pc:spChg>
        <pc:spChg chg="mod">
          <ac:chgData name="Sivasankaranarayanan Dharmalingam" userId="8b479f5b-3b50-4252-9881-bfc69454fa4a" providerId="ADAL" clId="{DA246976-938D-4D75-89F4-A0774B1B3BC5}" dt="2024-03-25T16:16:20.569" v="523"/>
          <ac:spMkLst>
            <pc:docMk/>
            <pc:sldMk cId="3041011172" sldId="290"/>
            <ac:spMk id="24" creationId="{0E769D7A-2DA5-F836-EE37-21710E74D003}"/>
          </ac:spMkLst>
        </pc:spChg>
        <pc:spChg chg="mod">
          <ac:chgData name="Sivasankaranarayanan Dharmalingam" userId="8b479f5b-3b50-4252-9881-bfc69454fa4a" providerId="ADAL" clId="{DA246976-938D-4D75-89F4-A0774B1B3BC5}" dt="2024-03-25T16:16:20.569" v="523"/>
          <ac:spMkLst>
            <pc:docMk/>
            <pc:sldMk cId="3041011172" sldId="290"/>
            <ac:spMk id="25" creationId="{20B5CDB6-5290-92AF-AD8F-521CF5DA4BEC}"/>
          </ac:spMkLst>
        </pc:spChg>
        <pc:spChg chg="mod">
          <ac:chgData name="Sivasankaranarayanan Dharmalingam" userId="8b479f5b-3b50-4252-9881-bfc69454fa4a" providerId="ADAL" clId="{DA246976-938D-4D75-89F4-A0774B1B3BC5}" dt="2024-03-25T16:16:20.569" v="523"/>
          <ac:spMkLst>
            <pc:docMk/>
            <pc:sldMk cId="3041011172" sldId="290"/>
            <ac:spMk id="26" creationId="{9D8A474B-C0B8-E5CE-D80C-114D9C9D0AC5}"/>
          </ac:spMkLst>
        </pc:spChg>
        <pc:spChg chg="mod">
          <ac:chgData name="Sivasankaranarayanan Dharmalingam" userId="8b479f5b-3b50-4252-9881-bfc69454fa4a" providerId="ADAL" clId="{DA246976-938D-4D75-89F4-A0774B1B3BC5}" dt="2024-03-25T16:16:20.569" v="523"/>
          <ac:spMkLst>
            <pc:docMk/>
            <pc:sldMk cId="3041011172" sldId="290"/>
            <ac:spMk id="27" creationId="{6438DD41-F9F4-4E34-01A7-46615B8DC3C5}"/>
          </ac:spMkLst>
        </pc:spChg>
        <pc:spChg chg="mod">
          <ac:chgData name="Sivasankaranarayanan Dharmalingam" userId="8b479f5b-3b50-4252-9881-bfc69454fa4a" providerId="ADAL" clId="{DA246976-938D-4D75-89F4-A0774B1B3BC5}" dt="2024-03-25T16:16:34.625" v="524"/>
          <ac:spMkLst>
            <pc:docMk/>
            <pc:sldMk cId="3041011172" sldId="290"/>
            <ac:spMk id="31" creationId="{20A960FA-2D83-59B1-2BC5-0DF58428A3F6}"/>
          </ac:spMkLst>
        </pc:spChg>
        <pc:spChg chg="mod">
          <ac:chgData name="Sivasankaranarayanan Dharmalingam" userId="8b479f5b-3b50-4252-9881-bfc69454fa4a" providerId="ADAL" clId="{DA246976-938D-4D75-89F4-A0774B1B3BC5}" dt="2024-03-25T16:16:34.625" v="524"/>
          <ac:spMkLst>
            <pc:docMk/>
            <pc:sldMk cId="3041011172" sldId="290"/>
            <ac:spMk id="33" creationId="{D0F51B3A-AA22-53E2-75DB-0A580E300ACD}"/>
          </ac:spMkLst>
        </pc:spChg>
        <pc:spChg chg="mod">
          <ac:chgData name="Sivasankaranarayanan Dharmalingam" userId="8b479f5b-3b50-4252-9881-bfc69454fa4a" providerId="ADAL" clId="{DA246976-938D-4D75-89F4-A0774B1B3BC5}" dt="2024-03-25T16:16:34.625" v="524"/>
          <ac:spMkLst>
            <pc:docMk/>
            <pc:sldMk cId="3041011172" sldId="290"/>
            <ac:spMk id="34" creationId="{A93A6C74-9A60-A545-1B22-8607152505BA}"/>
          </ac:spMkLst>
        </pc:spChg>
        <pc:spChg chg="mod">
          <ac:chgData name="Sivasankaranarayanan Dharmalingam" userId="8b479f5b-3b50-4252-9881-bfc69454fa4a" providerId="ADAL" clId="{DA246976-938D-4D75-89F4-A0774B1B3BC5}" dt="2024-03-25T16:16:34.625" v="524"/>
          <ac:spMkLst>
            <pc:docMk/>
            <pc:sldMk cId="3041011172" sldId="290"/>
            <ac:spMk id="35" creationId="{260ACD7D-1AFA-F962-2EE5-897341371CD9}"/>
          </ac:spMkLst>
        </pc:spChg>
        <pc:spChg chg="mod">
          <ac:chgData name="Sivasankaranarayanan Dharmalingam" userId="8b479f5b-3b50-4252-9881-bfc69454fa4a" providerId="ADAL" clId="{DA246976-938D-4D75-89F4-A0774B1B3BC5}" dt="2024-03-25T16:16:34.625" v="524"/>
          <ac:spMkLst>
            <pc:docMk/>
            <pc:sldMk cId="3041011172" sldId="290"/>
            <ac:spMk id="36" creationId="{1772D4CD-A85A-64DA-2BEB-E87B133943EF}"/>
          </ac:spMkLst>
        </pc:spChg>
        <pc:spChg chg="mod">
          <ac:chgData name="Sivasankaranarayanan Dharmalingam" userId="8b479f5b-3b50-4252-9881-bfc69454fa4a" providerId="ADAL" clId="{DA246976-938D-4D75-89F4-A0774B1B3BC5}" dt="2024-03-25T16:16:34.625" v="524"/>
          <ac:spMkLst>
            <pc:docMk/>
            <pc:sldMk cId="3041011172" sldId="290"/>
            <ac:spMk id="37" creationId="{2BA228A4-09D6-DA24-D33E-D0A5A3607470}"/>
          </ac:spMkLst>
        </pc:spChg>
        <pc:grpChg chg="add mod">
          <ac:chgData name="Sivasankaranarayanan Dharmalingam" userId="8b479f5b-3b50-4252-9881-bfc69454fa4a" providerId="ADAL" clId="{DA246976-938D-4D75-89F4-A0774B1B3BC5}" dt="2024-03-25T16:16:03.673" v="521"/>
          <ac:grpSpMkLst>
            <pc:docMk/>
            <pc:sldMk cId="3041011172" sldId="290"/>
            <ac:grpSpMk id="4" creationId="{946BCDCC-BFBD-C378-0792-F81DCA943341}"/>
          </ac:grpSpMkLst>
        </pc:grpChg>
        <pc:grpChg chg="add mod">
          <ac:chgData name="Sivasankaranarayanan Dharmalingam" userId="8b479f5b-3b50-4252-9881-bfc69454fa4a" providerId="ADAL" clId="{DA246976-938D-4D75-89F4-A0774B1B3BC5}" dt="2024-03-25T16:16:20.569" v="523"/>
          <ac:grpSpMkLst>
            <pc:docMk/>
            <pc:sldMk cId="3041011172" sldId="290"/>
            <ac:grpSpMk id="16" creationId="{D4936129-2963-C315-DFED-C4A122331AC2}"/>
          </ac:grpSpMkLst>
        </pc:grpChg>
        <pc:grpChg chg="mod">
          <ac:chgData name="Sivasankaranarayanan Dharmalingam" userId="8b479f5b-3b50-4252-9881-bfc69454fa4a" providerId="ADAL" clId="{DA246976-938D-4D75-89F4-A0774B1B3BC5}" dt="2024-03-25T16:16:20.569" v="523"/>
          <ac:grpSpMkLst>
            <pc:docMk/>
            <pc:sldMk cId="3041011172" sldId="290"/>
            <ac:grpSpMk id="18" creationId="{C39A2F80-E4F2-0922-6C53-C2287999B849}"/>
          </ac:grpSpMkLst>
        </pc:grpChg>
        <pc:grpChg chg="add mod">
          <ac:chgData name="Sivasankaranarayanan Dharmalingam" userId="8b479f5b-3b50-4252-9881-bfc69454fa4a" providerId="ADAL" clId="{DA246976-938D-4D75-89F4-A0774B1B3BC5}" dt="2024-03-25T16:16:34.625" v="524"/>
          <ac:grpSpMkLst>
            <pc:docMk/>
            <pc:sldMk cId="3041011172" sldId="290"/>
            <ac:grpSpMk id="28" creationId="{C952D21D-40CA-F943-DA12-040E9A0D48B3}"/>
          </ac:grpSpMkLst>
        </pc:grpChg>
        <pc:grpChg chg="mod">
          <ac:chgData name="Sivasankaranarayanan Dharmalingam" userId="8b479f5b-3b50-4252-9881-bfc69454fa4a" providerId="ADAL" clId="{DA246976-938D-4D75-89F4-A0774B1B3BC5}" dt="2024-03-25T16:16:34.625" v="524"/>
          <ac:grpSpMkLst>
            <pc:docMk/>
            <pc:sldMk cId="3041011172" sldId="290"/>
            <ac:grpSpMk id="29" creationId="{16B09510-C71D-FE68-103F-18D9AE19FFAF}"/>
          </ac:grpSpMkLst>
        </pc:grpChg>
        <pc:picChg chg="mod">
          <ac:chgData name="Sivasankaranarayanan Dharmalingam" userId="8b479f5b-3b50-4252-9881-bfc69454fa4a" providerId="ADAL" clId="{DA246976-938D-4D75-89F4-A0774B1B3BC5}" dt="2024-03-25T16:16:03.673" v="521"/>
          <ac:picMkLst>
            <pc:docMk/>
            <pc:sldMk cId="3041011172" sldId="290"/>
            <ac:picMk id="5" creationId="{38B7C3E5-D0E9-A6AF-DC81-514E3B83967E}"/>
          </ac:picMkLst>
        </pc:picChg>
        <pc:picChg chg="mod">
          <ac:chgData name="Sivasankaranarayanan Dharmalingam" userId="8b479f5b-3b50-4252-9881-bfc69454fa4a" providerId="ADAL" clId="{DA246976-938D-4D75-89F4-A0774B1B3BC5}" dt="2024-03-25T16:16:20.569" v="523"/>
          <ac:picMkLst>
            <pc:docMk/>
            <pc:sldMk cId="3041011172" sldId="290"/>
            <ac:picMk id="17" creationId="{6D0D7189-FC47-30B4-1896-B6B48E9EF974}"/>
          </ac:picMkLst>
        </pc:picChg>
        <pc:picChg chg="mod">
          <ac:chgData name="Sivasankaranarayanan Dharmalingam" userId="8b479f5b-3b50-4252-9881-bfc69454fa4a" providerId="ADAL" clId="{DA246976-938D-4D75-89F4-A0774B1B3BC5}" dt="2024-03-25T16:16:34.625" v="524"/>
          <ac:picMkLst>
            <pc:docMk/>
            <pc:sldMk cId="3041011172" sldId="290"/>
            <ac:picMk id="30" creationId="{443B2CC2-F597-968A-2377-027B6C7751A9}"/>
          </ac:picMkLst>
        </pc:picChg>
        <pc:picChg chg="add mod">
          <ac:chgData name="Sivasankaranarayanan Dharmalingam" userId="8b479f5b-3b50-4252-9881-bfc69454fa4a" providerId="ADAL" clId="{DA246976-938D-4D75-89F4-A0774B1B3BC5}" dt="2024-03-25T16:10:44.038" v="497" actId="1076"/>
          <ac:picMkLst>
            <pc:docMk/>
            <pc:sldMk cId="3041011172" sldId="290"/>
            <ac:picMk id="1026" creationId="{2803BEB5-AD40-352D-0F07-7DC20EEF9760}"/>
          </ac:picMkLst>
        </pc:picChg>
        <pc:cxnChg chg="mod">
          <ac:chgData name="Sivasankaranarayanan Dharmalingam" userId="8b479f5b-3b50-4252-9881-bfc69454fa4a" providerId="ADAL" clId="{DA246976-938D-4D75-89F4-A0774B1B3BC5}" dt="2024-03-25T16:16:03.673" v="521"/>
          <ac:cxnSpMkLst>
            <pc:docMk/>
            <pc:sldMk cId="3041011172" sldId="290"/>
            <ac:cxnSpMk id="7" creationId="{CC0CB4E7-CC08-B946-3209-A5703A85964C}"/>
          </ac:cxnSpMkLst>
        </pc:cxnChg>
        <pc:cxnChg chg="mod">
          <ac:chgData name="Sivasankaranarayanan Dharmalingam" userId="8b479f5b-3b50-4252-9881-bfc69454fa4a" providerId="ADAL" clId="{DA246976-938D-4D75-89F4-A0774B1B3BC5}" dt="2024-03-25T16:16:20.569" v="523"/>
          <ac:cxnSpMkLst>
            <pc:docMk/>
            <pc:sldMk cId="3041011172" sldId="290"/>
            <ac:cxnSpMk id="20" creationId="{704B92D9-DD5F-42CD-1573-761B405F82E6}"/>
          </ac:cxnSpMkLst>
        </pc:cxnChg>
        <pc:cxnChg chg="mod">
          <ac:chgData name="Sivasankaranarayanan Dharmalingam" userId="8b479f5b-3b50-4252-9881-bfc69454fa4a" providerId="ADAL" clId="{DA246976-938D-4D75-89F4-A0774B1B3BC5}" dt="2024-03-25T16:16:34.625" v="524"/>
          <ac:cxnSpMkLst>
            <pc:docMk/>
            <pc:sldMk cId="3041011172" sldId="290"/>
            <ac:cxnSpMk id="32" creationId="{FC067FD2-EDC5-3E1C-EB7D-1335AD585ABF}"/>
          </ac:cxnSpMkLst>
        </pc:cxnChg>
      </pc:sldChg>
      <pc:sldChg chg="modSp new mod">
        <pc:chgData name="Sivasankaranarayanan Dharmalingam" userId="8b479f5b-3b50-4252-9881-bfc69454fa4a" providerId="ADAL" clId="{DA246976-938D-4D75-89F4-A0774B1B3BC5}" dt="2024-03-25T16:17:26.955" v="544" actId="20577"/>
        <pc:sldMkLst>
          <pc:docMk/>
          <pc:sldMk cId="2996451044" sldId="291"/>
        </pc:sldMkLst>
        <pc:spChg chg="mod">
          <ac:chgData name="Sivasankaranarayanan Dharmalingam" userId="8b479f5b-3b50-4252-9881-bfc69454fa4a" providerId="ADAL" clId="{DA246976-938D-4D75-89F4-A0774B1B3BC5}" dt="2024-03-25T16:17:26.955" v="544" actId="20577"/>
          <ac:spMkLst>
            <pc:docMk/>
            <pc:sldMk cId="2996451044" sldId="291"/>
            <ac:spMk id="2" creationId="{528BFA2D-1954-C6C8-1853-0823221DE48F}"/>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976AB79-C677-3DB7-78CF-9305D586148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113AB137-CEA6-0244-F12B-1ECC21172D0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DC994AA-C437-4EF4-8BEF-0B832D7FA420}" type="datetimeFigureOut">
              <a:rPr lang="en-US" smtClean="0"/>
              <a:t>3/25/2024</a:t>
            </a:fld>
            <a:endParaRPr lang="en-US" dirty="0"/>
          </a:p>
        </p:txBody>
      </p:sp>
      <p:sp>
        <p:nvSpPr>
          <p:cNvPr id="4" name="Footer Placeholder 3">
            <a:extLst>
              <a:ext uri="{FF2B5EF4-FFF2-40B4-BE49-F238E27FC236}">
                <a16:creationId xmlns:a16="http://schemas.microsoft.com/office/drawing/2014/main" id="{0868EC96-C6CC-F2AF-D90F-143F4D20A07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94F8EC8D-EF88-0275-F75C-A789924433B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F757874-EF65-4B61-B062-40C932C81294}" type="slidenum">
              <a:rPr lang="en-US" smtClean="0"/>
              <a:t>‹#›</a:t>
            </a:fld>
            <a:endParaRPr lang="en-US" dirty="0"/>
          </a:p>
        </p:txBody>
      </p:sp>
    </p:spTree>
    <p:extLst>
      <p:ext uri="{BB962C8B-B14F-4D97-AF65-F5344CB8AC3E}">
        <p14:creationId xmlns:p14="http://schemas.microsoft.com/office/powerpoint/2010/main" val="347202786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39CA527-F925-414F-B4F4-8F4244CDDC80}" type="datetimeFigureOut">
              <a:rPr lang="en-US" smtClean="0"/>
              <a:t>3/25/2024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37E2AA-278D-0B48-A5DE-00B1FC5BDAF9}" type="slidenum">
              <a:rPr lang="en-US" smtClean="0"/>
              <a:t>‹#›</a:t>
            </a:fld>
            <a:endParaRPr lang="en-US" dirty="0"/>
          </a:p>
        </p:txBody>
      </p:sp>
    </p:spTree>
    <p:extLst>
      <p:ext uri="{BB962C8B-B14F-4D97-AF65-F5344CB8AC3E}">
        <p14:creationId xmlns:p14="http://schemas.microsoft.com/office/powerpoint/2010/main" val="42665593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2" name="Picture Placeholder 8">
            <a:extLst>
              <a:ext uri="{FF2B5EF4-FFF2-40B4-BE49-F238E27FC236}">
                <a16:creationId xmlns:a16="http://schemas.microsoft.com/office/drawing/2014/main" id="{D56268A4-B555-72BE-6160-318763ECAA67}"/>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7" name="Rectangle 6">
            <a:extLst>
              <a:ext uri="{FF2B5EF4-FFF2-40B4-BE49-F238E27FC236}">
                <a16:creationId xmlns:a16="http://schemas.microsoft.com/office/drawing/2014/main" id="{12D44DBA-D665-923B-A38C-C68A9C039EA9}"/>
              </a:ext>
              <a:ext uri="{C183D7F6-B498-43B3-948B-1728B52AA6E4}">
                <adec:decorative xmlns:adec="http://schemas.microsoft.com/office/drawing/2017/decorative" val="1"/>
              </a:ext>
            </a:extLst>
          </p:cNvPr>
          <p:cNvSpPr/>
          <p:nvPr userDrawn="1"/>
        </p:nvSpPr>
        <p:spPr>
          <a:xfrm>
            <a:off x="915924" y="777240"/>
            <a:ext cx="10360152" cy="5303520"/>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1">
            <a:extLst>
              <a:ext uri="{FF2B5EF4-FFF2-40B4-BE49-F238E27FC236}">
                <a16:creationId xmlns:a16="http://schemas.microsoft.com/office/drawing/2014/main" id="{2E8C189B-2E00-67DA-E342-3440F5EBB4CE}"/>
              </a:ext>
            </a:extLst>
          </p:cNvPr>
          <p:cNvSpPr>
            <a:spLocks noGrp="1"/>
          </p:cNvSpPr>
          <p:nvPr>
            <p:ph type="ctrTitle" hasCustomPrompt="1"/>
          </p:nvPr>
        </p:nvSpPr>
        <p:spPr>
          <a:xfrm>
            <a:off x="1524000" y="2286000"/>
            <a:ext cx="9144000" cy="2286000"/>
          </a:xfrm>
        </p:spPr>
        <p:txBody>
          <a:bodyPr anchor="ctr" anchorCtr="0">
            <a:noAutofit/>
          </a:bodyPr>
          <a:lstStyle>
            <a:lvl1pPr algn="ctr">
              <a:defRPr sz="4400"/>
            </a:lvl1pPr>
          </a:lstStyle>
          <a:p>
            <a:r>
              <a:rPr lang="en-US" dirty="0"/>
              <a:t>Click to add title</a:t>
            </a:r>
          </a:p>
        </p:txBody>
      </p:sp>
    </p:spTree>
    <p:extLst>
      <p:ext uri="{BB962C8B-B14F-4D97-AF65-F5344CB8AC3E}">
        <p14:creationId xmlns:p14="http://schemas.microsoft.com/office/powerpoint/2010/main" val="34246750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 table">
    <p:spTree>
      <p:nvGrpSpPr>
        <p:cNvPr id="1" name=""/>
        <p:cNvGrpSpPr/>
        <p:nvPr/>
      </p:nvGrpSpPr>
      <p:grpSpPr>
        <a:xfrm>
          <a:off x="0" y="0"/>
          <a:ext cx="0" cy="0"/>
          <a:chOff x="0" y="0"/>
          <a:chExt cx="0" cy="0"/>
        </a:xfrm>
      </p:grpSpPr>
      <p:pic>
        <p:nvPicPr>
          <p:cNvPr id="4" name="Picture Placeholder 64">
            <a:extLst>
              <a:ext uri="{FF2B5EF4-FFF2-40B4-BE49-F238E27FC236}">
                <a16:creationId xmlns:a16="http://schemas.microsoft.com/office/drawing/2014/main" id="{7C62E1FE-8CAE-1FE1-6A91-DFE7F1D87083}"/>
              </a:ext>
              <a:ext uri="{C183D7F6-B498-43B3-948B-1728B52AA6E4}">
                <adec:decorative xmlns:adec="http://schemas.microsoft.com/office/drawing/2017/decorative" val="1"/>
              </a:ext>
            </a:extLst>
          </p:cNvPr>
          <p:cNvPicPr>
            <a:picLocks noChangeAspect="1"/>
          </p:cNvPicPr>
          <p:nvPr userDrawn="1"/>
        </p:nvPicPr>
        <p:blipFill rotWithShape="1">
          <a:blip r:embed="rId2">
            <a:alphaModFix amt="44000"/>
            <a:extLst>
              <a:ext uri="{28A0092B-C50C-407E-A947-70E740481C1C}">
                <a14:useLocalDpi xmlns:a14="http://schemas.microsoft.com/office/drawing/2010/main"/>
              </a:ext>
            </a:extLst>
          </a:blip>
          <a:srcRect/>
          <a:stretch/>
        </p:blipFill>
        <p:spPr>
          <a:xfrm rot="10800000">
            <a:off x="0" y="0"/>
            <a:ext cx="12188825" cy="6858000"/>
          </a:xfrm>
          <a:prstGeom prst="rect">
            <a:avLst/>
          </a:prstGeom>
          <a:solidFill>
            <a:schemeClr val="accent1"/>
          </a:solidFill>
        </p:spPr>
      </p:pic>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838200" y="266219"/>
            <a:ext cx="10389243" cy="1424470"/>
          </a:xfrm>
        </p:spPr>
        <p:txBody>
          <a:bodyPr anchor="ctr" anchorCtr="0">
            <a:noAutofit/>
          </a:bodyPr>
          <a:lstStyle>
            <a:lvl1pPr>
              <a:defRPr sz="3600"/>
            </a:lvl1pPr>
          </a:lstStyle>
          <a:p>
            <a:r>
              <a:rPr lang="en-US" dirty="0"/>
              <a:t>Click to add title</a:t>
            </a:r>
          </a:p>
        </p:txBody>
      </p:sp>
      <p:sp>
        <p:nvSpPr>
          <p:cNvPr id="3" name="Content Placeholder 2">
            <a:extLst>
              <a:ext uri="{FF2B5EF4-FFF2-40B4-BE49-F238E27FC236}">
                <a16:creationId xmlns:a16="http://schemas.microsoft.com/office/drawing/2014/main" id="{0C813049-5F46-053E-6279-8183259649A6}"/>
              </a:ext>
            </a:extLst>
          </p:cNvPr>
          <p:cNvSpPr>
            <a:spLocks noGrp="1"/>
          </p:cNvSpPr>
          <p:nvPr>
            <p:ph sz="half" idx="1" hasCustomPrompt="1"/>
          </p:nvPr>
        </p:nvSpPr>
        <p:spPr>
          <a:xfrm>
            <a:off x="838200" y="1779325"/>
            <a:ext cx="3490732" cy="4297680"/>
          </a:xfrm>
        </p:spPr>
        <p:txBody>
          <a:bodyPr tIns="274320">
            <a:normAutofit/>
          </a:bodyPr>
          <a:lstStyle>
            <a:lvl1pPr marL="0" indent="0">
              <a:spcBef>
                <a:spcPts val="1000"/>
              </a:spcBef>
              <a:spcAft>
                <a:spcPts val="1000"/>
              </a:spcAft>
              <a:buNone/>
              <a:defRPr sz="1800"/>
            </a:lvl1pPr>
            <a:lvl2pPr marL="228600" indent="0">
              <a:spcBef>
                <a:spcPts val="1000"/>
              </a:spcBef>
              <a:spcAft>
                <a:spcPts val="1000"/>
              </a:spcAft>
              <a:buNone/>
              <a:defRPr sz="1800"/>
            </a:lvl2pPr>
            <a:lvl3pPr marL="685800" indent="0">
              <a:spcBef>
                <a:spcPts val="1000"/>
              </a:spcBef>
              <a:spcAft>
                <a:spcPts val="1000"/>
              </a:spcAft>
              <a:buNone/>
              <a:defRPr sz="1800"/>
            </a:lvl3pPr>
            <a:lvl4pPr marL="1143000" indent="0">
              <a:spcBef>
                <a:spcPts val="1000"/>
              </a:spcBef>
              <a:spcAft>
                <a:spcPts val="1000"/>
              </a:spcAft>
              <a:buNone/>
              <a:defRPr sz="1800"/>
            </a:lvl4pPr>
            <a:lvl5pPr marL="1600200" indent="0">
              <a:spcBef>
                <a:spcPts val="1000"/>
              </a:spcBef>
              <a:spcAft>
                <a:spcPts val="1000"/>
              </a:spcAft>
              <a:buNone/>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able Placeholder 7">
            <a:extLst>
              <a:ext uri="{FF2B5EF4-FFF2-40B4-BE49-F238E27FC236}">
                <a16:creationId xmlns:a16="http://schemas.microsoft.com/office/drawing/2014/main" id="{423FEB60-8FB5-7F10-EDD7-8AB4B3139EF6}"/>
              </a:ext>
            </a:extLst>
          </p:cNvPr>
          <p:cNvSpPr>
            <a:spLocks noGrp="1"/>
          </p:cNvSpPr>
          <p:nvPr>
            <p:ph type="tbl" sz="quarter" idx="13"/>
          </p:nvPr>
        </p:nvSpPr>
        <p:spPr>
          <a:xfrm>
            <a:off x="4502552" y="1779325"/>
            <a:ext cx="6724891" cy="4297680"/>
          </a:xfrm>
        </p:spPr>
        <p:txBody>
          <a:bodyPr/>
          <a:lstStyle/>
          <a:p>
            <a:r>
              <a:rPr lang="en-US"/>
              <a:t>Click icon to add table</a:t>
            </a:r>
            <a:endParaRPr lang="en-US" dirty="0"/>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3/25/2024</a:t>
            </a:fld>
            <a:endParaRPr lang="en-US" dirty="0"/>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2808150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reserve="1">
  <p:cSld name="Two Content 3">
    <p:spTree>
      <p:nvGrpSpPr>
        <p:cNvPr id="1" name=""/>
        <p:cNvGrpSpPr/>
        <p:nvPr/>
      </p:nvGrpSpPr>
      <p:grpSpPr>
        <a:xfrm>
          <a:off x="0" y="0"/>
          <a:ext cx="0" cy="0"/>
          <a:chOff x="0" y="0"/>
          <a:chExt cx="0" cy="0"/>
        </a:xfrm>
      </p:grpSpPr>
      <p:pic>
        <p:nvPicPr>
          <p:cNvPr id="8" name="Picture Placeholder 17">
            <a:extLst>
              <a:ext uri="{FF2B5EF4-FFF2-40B4-BE49-F238E27FC236}">
                <a16:creationId xmlns:a16="http://schemas.microsoft.com/office/drawing/2014/main" id="{32B61A96-5F36-8895-B920-FC12FD76DC53}"/>
              </a:ext>
              <a:ext uri="{C183D7F6-B498-43B3-948B-1728B52AA6E4}">
                <adec:decorative xmlns:adec="http://schemas.microsoft.com/office/drawing/2017/decorative" val="1"/>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60000"/>
                    </a14:imgEffect>
                  </a14:imgLayer>
                </a14:imgProps>
              </a:ext>
              <a:ext uri="{28A0092B-C50C-407E-A947-70E740481C1C}">
                <a14:useLocalDpi xmlns:a14="http://schemas.microsoft.com/office/drawing/2010/main"/>
              </a:ext>
            </a:extLst>
          </a:blip>
          <a:srcRect/>
          <a:stretch/>
        </p:blipFill>
        <p:spPr>
          <a:xfrm>
            <a:off x="0" y="0"/>
            <a:ext cx="12188952" cy="6858000"/>
          </a:xfrm>
          <a:prstGeom prst="rect">
            <a:avLst/>
          </a:prstGeom>
        </p:spPr>
      </p:pic>
      <p:sp>
        <p:nvSpPr>
          <p:cNvPr id="9" name="Rectangle 8">
            <a:extLst>
              <a:ext uri="{FF2B5EF4-FFF2-40B4-BE49-F238E27FC236}">
                <a16:creationId xmlns:a16="http://schemas.microsoft.com/office/drawing/2014/main" id="{8774BC39-6D56-474E-28BE-99260516AB0C}"/>
              </a:ext>
              <a:ext uri="{C183D7F6-B498-43B3-948B-1728B52AA6E4}">
                <adec:decorative xmlns:adec="http://schemas.microsoft.com/office/drawing/2017/decorative" val="1"/>
              </a:ext>
            </a:extLst>
          </p:cNvPr>
          <p:cNvSpPr/>
          <p:nvPr userDrawn="1"/>
        </p:nvSpPr>
        <p:spPr>
          <a:xfrm>
            <a:off x="914400" y="777240"/>
            <a:ext cx="10361676" cy="5303520"/>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1073070" y="914400"/>
            <a:ext cx="10045861" cy="1146680"/>
          </a:xfrm>
        </p:spPr>
        <p:txBody>
          <a:bodyPr anchor="b" anchorCtr="0">
            <a:noAutofit/>
          </a:bodyPr>
          <a:lstStyle>
            <a:lvl1pPr algn="ctr">
              <a:defRPr sz="3600"/>
            </a:lvl1pPr>
          </a:lstStyle>
          <a:p>
            <a:r>
              <a:rPr lang="en-US" dirty="0"/>
              <a:t>Click to add title</a:t>
            </a:r>
          </a:p>
        </p:txBody>
      </p:sp>
      <p:sp>
        <p:nvSpPr>
          <p:cNvPr id="3" name="Content Placeholder 2">
            <a:extLst>
              <a:ext uri="{FF2B5EF4-FFF2-40B4-BE49-F238E27FC236}">
                <a16:creationId xmlns:a16="http://schemas.microsoft.com/office/drawing/2014/main" id="{0C813049-5F46-053E-6279-8183259649A6}"/>
              </a:ext>
            </a:extLst>
          </p:cNvPr>
          <p:cNvSpPr>
            <a:spLocks noGrp="1"/>
          </p:cNvSpPr>
          <p:nvPr>
            <p:ph sz="half" idx="1" hasCustomPrompt="1"/>
          </p:nvPr>
        </p:nvSpPr>
        <p:spPr>
          <a:xfrm>
            <a:off x="1423687" y="2288614"/>
            <a:ext cx="5382228" cy="3475578"/>
          </a:xfrm>
        </p:spPr>
        <p:txBody>
          <a:bodyPr>
            <a:normAutofit/>
          </a:bodyPr>
          <a:lstStyle>
            <a:lvl1pPr marL="0" indent="0">
              <a:spcBef>
                <a:spcPts val="1000"/>
              </a:spcBef>
              <a:spcAft>
                <a:spcPts val="0"/>
              </a:spcAft>
              <a:buNone/>
              <a:defRPr sz="1800"/>
            </a:lvl1pPr>
            <a:lvl2pPr marL="685800">
              <a:spcBef>
                <a:spcPts val="600"/>
              </a:spcBef>
              <a:spcAft>
                <a:spcPts val="600"/>
              </a:spcAft>
              <a:defRPr sz="1800"/>
            </a:lvl2pPr>
            <a:lvl3pPr marL="1143000">
              <a:spcBef>
                <a:spcPts val="600"/>
              </a:spcBef>
              <a:spcAft>
                <a:spcPts val="600"/>
              </a:spcAft>
              <a:defRPr sz="1800"/>
            </a:lvl3pPr>
            <a:lvl4pPr marL="1600200">
              <a:spcBef>
                <a:spcPts val="600"/>
              </a:spcBef>
              <a:spcAft>
                <a:spcPts val="600"/>
              </a:spcAft>
              <a:defRPr sz="1800"/>
            </a:lvl4pPr>
            <a:lvl5pPr marL="2057400">
              <a:spcBef>
                <a:spcPts val="600"/>
              </a:spcBef>
              <a:spcAft>
                <a:spcPts val="600"/>
              </a:spcAft>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72DFB03A-367B-9ADA-8071-E22871EC115F}"/>
              </a:ext>
            </a:extLst>
          </p:cNvPr>
          <p:cNvSpPr>
            <a:spLocks noGrp="1"/>
          </p:cNvSpPr>
          <p:nvPr>
            <p:ph sz="half" idx="2" hasCustomPrompt="1"/>
          </p:nvPr>
        </p:nvSpPr>
        <p:spPr>
          <a:xfrm>
            <a:off x="7451790" y="2288614"/>
            <a:ext cx="3108960" cy="3475578"/>
          </a:xfrm>
        </p:spPr>
        <p:txBody>
          <a:bodyPr tIns="91440">
            <a:normAutofit/>
          </a:bodyPr>
          <a:lstStyle>
            <a:lvl1pPr marL="0" indent="0">
              <a:lnSpc>
                <a:spcPct val="150000"/>
              </a:lnSpc>
              <a:spcBef>
                <a:spcPts val="1000"/>
              </a:spcBef>
              <a:spcAft>
                <a:spcPts val="600"/>
              </a:spcAft>
              <a:buNone/>
              <a:defRPr sz="1800"/>
            </a:lvl1pPr>
            <a:lvl2pPr marL="228600" indent="0">
              <a:lnSpc>
                <a:spcPct val="100000"/>
              </a:lnSpc>
              <a:spcBef>
                <a:spcPts val="1000"/>
              </a:spcBef>
              <a:spcAft>
                <a:spcPts val="600"/>
              </a:spcAft>
              <a:buNone/>
              <a:defRPr sz="1800"/>
            </a:lvl2pPr>
            <a:lvl3pPr marL="685800" indent="0">
              <a:lnSpc>
                <a:spcPct val="100000"/>
              </a:lnSpc>
              <a:spcBef>
                <a:spcPts val="1000"/>
              </a:spcBef>
              <a:spcAft>
                <a:spcPts val="600"/>
              </a:spcAft>
              <a:buNone/>
              <a:defRPr sz="1800"/>
            </a:lvl3pPr>
            <a:lvl4pPr marL="1143000" indent="0">
              <a:lnSpc>
                <a:spcPct val="100000"/>
              </a:lnSpc>
              <a:spcBef>
                <a:spcPts val="1000"/>
              </a:spcBef>
              <a:spcAft>
                <a:spcPts val="600"/>
              </a:spcAft>
              <a:buNone/>
              <a:defRPr sz="1800"/>
            </a:lvl4pPr>
            <a:lvl5pPr marL="1600200" indent="0">
              <a:lnSpc>
                <a:spcPct val="100000"/>
              </a:lnSpc>
              <a:spcBef>
                <a:spcPts val="1000"/>
              </a:spcBef>
              <a:spcAft>
                <a:spcPts val="600"/>
              </a:spcAft>
              <a:buNone/>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3/25/2024</a:t>
            </a:fld>
            <a:endParaRPr lang="en-US" dirty="0"/>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1377039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pic>
        <p:nvPicPr>
          <p:cNvPr id="3" name="Picture Placeholder 64">
            <a:extLst>
              <a:ext uri="{FF2B5EF4-FFF2-40B4-BE49-F238E27FC236}">
                <a16:creationId xmlns:a16="http://schemas.microsoft.com/office/drawing/2014/main" id="{55E792AE-CF37-9DD8-2703-49480775F029}"/>
              </a:ext>
              <a:ext uri="{C183D7F6-B498-43B3-948B-1728B52AA6E4}">
                <adec:decorative xmlns:adec="http://schemas.microsoft.com/office/drawing/2017/decorative" val="1"/>
              </a:ext>
            </a:extLst>
          </p:cNvPr>
          <p:cNvPicPr>
            <a:picLocks noChangeAspect="1"/>
          </p:cNvPicPr>
          <p:nvPr userDrawn="1"/>
        </p:nvPicPr>
        <p:blipFill rotWithShape="1">
          <a:blip r:embed="rId2">
            <a:alphaModFix amt="44000"/>
            <a:extLst>
              <a:ext uri="{28A0092B-C50C-407E-A947-70E740481C1C}">
                <a14:useLocalDpi xmlns:a14="http://schemas.microsoft.com/office/drawing/2010/main"/>
              </a:ext>
            </a:extLst>
          </a:blip>
          <a:srcRect/>
          <a:stretch/>
        </p:blipFill>
        <p:spPr>
          <a:xfrm rot="10800000">
            <a:off x="0" y="0"/>
            <a:ext cx="12188825" cy="6858000"/>
          </a:xfrm>
          <a:prstGeom prst="rect">
            <a:avLst/>
          </a:prstGeom>
          <a:solidFill>
            <a:schemeClr val="accent1"/>
          </a:solidFill>
        </p:spPr>
      </p:pic>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a:xfrm>
            <a:off x="838200" y="133629"/>
            <a:ext cx="10515600" cy="1325563"/>
          </a:xfrm>
        </p:spPr>
        <p:txBody>
          <a:bodyPr anchor="b" anchorCtr="0">
            <a:noAutofit/>
          </a:bodyPr>
          <a:lstStyle>
            <a:lvl1pPr>
              <a:defRPr sz="3600"/>
            </a:lvl1pPr>
          </a:lstStyle>
          <a:p>
            <a:r>
              <a:rPr lang="en-US" dirty="0"/>
              <a:t>Click to add title</a:t>
            </a:r>
          </a:p>
        </p:txBody>
      </p:sp>
      <p:sp>
        <p:nvSpPr>
          <p:cNvPr id="8" name="Table Placeholder 7">
            <a:extLst>
              <a:ext uri="{FF2B5EF4-FFF2-40B4-BE49-F238E27FC236}">
                <a16:creationId xmlns:a16="http://schemas.microsoft.com/office/drawing/2014/main" id="{0CEAFE70-86D3-8690-31CA-F9A1FBA494D0}"/>
              </a:ext>
            </a:extLst>
          </p:cNvPr>
          <p:cNvSpPr>
            <a:spLocks noGrp="1"/>
          </p:cNvSpPr>
          <p:nvPr>
            <p:ph type="tbl" sz="quarter" idx="13"/>
          </p:nvPr>
        </p:nvSpPr>
        <p:spPr>
          <a:xfrm>
            <a:off x="914400" y="1779325"/>
            <a:ext cx="10361676" cy="4297680"/>
          </a:xfrm>
        </p:spPr>
        <p:txBody>
          <a:bodyPr/>
          <a:lstStyle>
            <a:lvl1pPr>
              <a:defRPr/>
            </a:lvl1pPr>
          </a:lstStyle>
          <a:p>
            <a:r>
              <a:rPr lang="en-US"/>
              <a:t>Click icon to add table</a:t>
            </a:r>
            <a:endParaRPr lang="en-US" dirty="0"/>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fld id="{D6D8061D-18C3-4F4F-85EF-561633F58754}" type="datetimeFigureOut">
              <a:rPr lang="en-US" smtClean="0"/>
              <a:t>3/25/2024</a:t>
            </a:fld>
            <a:endParaRPr lang="en-US" dirty="0"/>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262609929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3">
    <p:spTree>
      <p:nvGrpSpPr>
        <p:cNvPr id="1" name=""/>
        <p:cNvGrpSpPr/>
        <p:nvPr/>
      </p:nvGrpSpPr>
      <p:grpSpPr>
        <a:xfrm>
          <a:off x="0" y="0"/>
          <a:ext cx="0" cy="0"/>
          <a:chOff x="0" y="0"/>
          <a:chExt cx="0" cy="0"/>
        </a:xfrm>
      </p:grpSpPr>
      <p:pic>
        <p:nvPicPr>
          <p:cNvPr id="7" name="Picture Placeholder 13">
            <a:extLst>
              <a:ext uri="{FF2B5EF4-FFF2-40B4-BE49-F238E27FC236}">
                <a16:creationId xmlns:a16="http://schemas.microsoft.com/office/drawing/2014/main" id="{A1BB4149-7987-3EF4-952D-2271B4DD8AB1}"/>
              </a:ext>
              <a:ext uri="{C183D7F6-B498-43B3-948B-1728B52AA6E4}">
                <adec:decorative xmlns:adec="http://schemas.microsoft.com/office/drawing/2017/decorative" val="1"/>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50000"/>
                    </a14:imgEffect>
                  </a14:imgLayer>
                </a14:imgProps>
              </a:ex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8" name="Rectangle 7">
            <a:extLst>
              <a:ext uri="{FF2B5EF4-FFF2-40B4-BE49-F238E27FC236}">
                <a16:creationId xmlns:a16="http://schemas.microsoft.com/office/drawing/2014/main" id="{07B335AD-7A4B-841B-52BC-8FF32D99D749}"/>
              </a:ext>
              <a:ext uri="{C183D7F6-B498-43B3-948B-1728B52AA6E4}">
                <adec:decorative xmlns:adec="http://schemas.microsoft.com/office/drawing/2017/decorative" val="1"/>
              </a:ext>
            </a:extLst>
          </p:cNvPr>
          <p:cNvSpPr/>
          <p:nvPr userDrawn="1"/>
        </p:nvSpPr>
        <p:spPr>
          <a:xfrm>
            <a:off x="3799368" y="0"/>
            <a:ext cx="4593265" cy="6858000"/>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a:xfrm>
            <a:off x="4143375" y="92597"/>
            <a:ext cx="3905250" cy="3032567"/>
          </a:xfrm>
        </p:spPr>
        <p:txBody>
          <a:bodyPr anchor="b">
            <a:noAutofit/>
          </a:bodyPr>
          <a:lstStyle>
            <a:lvl1pPr algn="ctr">
              <a:defRPr/>
            </a:lvl1pPr>
          </a:lstStyle>
          <a:p>
            <a:r>
              <a:rPr lang="en-US" dirty="0"/>
              <a:t>Click to add title</a:t>
            </a:r>
          </a:p>
        </p:txBody>
      </p:sp>
      <p:sp>
        <p:nvSpPr>
          <p:cNvPr id="10" name="Text Placeholder 9">
            <a:extLst>
              <a:ext uri="{FF2B5EF4-FFF2-40B4-BE49-F238E27FC236}">
                <a16:creationId xmlns:a16="http://schemas.microsoft.com/office/drawing/2014/main" id="{A13E19FD-68BB-0F8D-21CF-9E48B806073F}"/>
              </a:ext>
            </a:extLst>
          </p:cNvPr>
          <p:cNvSpPr>
            <a:spLocks noGrp="1"/>
          </p:cNvSpPr>
          <p:nvPr>
            <p:ph type="body" sz="quarter" idx="10" hasCustomPrompt="1"/>
          </p:nvPr>
        </p:nvSpPr>
        <p:spPr>
          <a:xfrm>
            <a:off x="4143375" y="4004321"/>
            <a:ext cx="3905250" cy="2743200"/>
          </a:xfrm>
        </p:spPr>
        <p:txBody>
          <a:bodyPr>
            <a:normAutofit/>
          </a:bodyPr>
          <a:lstStyle>
            <a:lvl1pPr marL="0" indent="0" algn="ctr">
              <a:buNone/>
              <a:defRPr sz="1800"/>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a:t>Click to add text</a:t>
            </a:r>
          </a:p>
        </p:txBody>
      </p:sp>
    </p:spTree>
    <p:extLst>
      <p:ext uri="{BB962C8B-B14F-4D97-AF65-F5344CB8AC3E}">
        <p14:creationId xmlns:p14="http://schemas.microsoft.com/office/powerpoint/2010/main" val="21629670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Content 2">
    <p:spTree>
      <p:nvGrpSpPr>
        <p:cNvPr id="1" name=""/>
        <p:cNvGrpSpPr/>
        <p:nvPr/>
      </p:nvGrpSpPr>
      <p:grpSpPr>
        <a:xfrm>
          <a:off x="0" y="0"/>
          <a:ext cx="0" cy="0"/>
          <a:chOff x="0" y="0"/>
          <a:chExt cx="0" cy="0"/>
        </a:xfrm>
      </p:grpSpPr>
      <p:pic>
        <p:nvPicPr>
          <p:cNvPr id="7" name="Picture Placeholder 38">
            <a:extLst>
              <a:ext uri="{FF2B5EF4-FFF2-40B4-BE49-F238E27FC236}">
                <a16:creationId xmlns:a16="http://schemas.microsoft.com/office/drawing/2014/main" id="{31550E6E-10D6-E75A-F6B1-8800DAC2CBFB}"/>
              </a:ext>
              <a:ext uri="{C183D7F6-B498-43B3-948B-1728B52AA6E4}">
                <adec:decorative xmlns:adec="http://schemas.microsoft.com/office/drawing/2017/decorative" val="1"/>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t="7802" b="7802"/>
          <a:stretch>
            <a:fillRect/>
          </a:stretch>
        </p:blipFill>
        <p:spPr>
          <a:xfrm>
            <a:off x="0" y="0"/>
            <a:ext cx="12188952" cy="6858000"/>
          </a:xfrm>
          <a:prstGeom prst="rect">
            <a:avLst/>
          </a:prstGeom>
        </p:spPr>
      </p:pic>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a:xfrm>
            <a:off x="1373038" y="1457865"/>
            <a:ext cx="3200400" cy="4580626"/>
          </a:xfrm>
        </p:spPr>
        <p:txBody>
          <a:bodyPr anchor="t">
            <a:noAutofit/>
          </a:bodyPr>
          <a:lstStyle>
            <a:lvl1pPr algn="ctr">
              <a:defRPr sz="3600"/>
            </a:lvl1pPr>
          </a:lstStyle>
          <a:p>
            <a:r>
              <a:rPr lang="en-US" dirty="0"/>
              <a:t>Click to add title</a:t>
            </a:r>
          </a:p>
        </p:txBody>
      </p:sp>
      <p:sp>
        <p:nvSpPr>
          <p:cNvPr id="3" name="Content Placeholder 2">
            <a:extLst>
              <a:ext uri="{FF2B5EF4-FFF2-40B4-BE49-F238E27FC236}">
                <a16:creationId xmlns:a16="http://schemas.microsoft.com/office/drawing/2014/main" id="{A772710C-A212-1B12-06CD-FA2A14F89D68}"/>
              </a:ext>
            </a:extLst>
          </p:cNvPr>
          <p:cNvSpPr>
            <a:spLocks noGrp="1"/>
          </p:cNvSpPr>
          <p:nvPr>
            <p:ph idx="1" hasCustomPrompt="1"/>
          </p:nvPr>
        </p:nvSpPr>
        <p:spPr>
          <a:xfrm>
            <a:off x="4796287" y="1457864"/>
            <a:ext cx="4986068" cy="4580627"/>
          </a:xfrm>
        </p:spPr>
        <p:txBody>
          <a:bodyPr tIns="45720" anchor="t" anchorCtr="0">
            <a:normAutofit/>
          </a:bodyPr>
          <a:lstStyle>
            <a:lvl1pPr marL="0" indent="0">
              <a:lnSpc>
                <a:spcPct val="150000"/>
              </a:lnSpc>
              <a:spcBef>
                <a:spcPts val="1000"/>
              </a:spcBef>
              <a:spcAft>
                <a:spcPts val="1200"/>
              </a:spcAft>
              <a:buNone/>
              <a:defRPr sz="2400"/>
            </a:lvl1pPr>
            <a:lvl2pPr>
              <a:lnSpc>
                <a:spcPct val="150000"/>
              </a:lnSpc>
              <a:spcBef>
                <a:spcPts val="1000"/>
              </a:spcBef>
              <a:spcAft>
                <a:spcPts val="1200"/>
              </a:spcAft>
              <a:defRPr sz="2000"/>
            </a:lvl2pPr>
            <a:lvl3pPr>
              <a:lnSpc>
                <a:spcPct val="150000"/>
              </a:lnSpc>
              <a:spcBef>
                <a:spcPts val="1000"/>
              </a:spcBef>
              <a:spcAft>
                <a:spcPts val="1200"/>
              </a:spcAft>
              <a:defRPr sz="1800"/>
            </a:lvl3pPr>
            <a:lvl4pPr>
              <a:lnSpc>
                <a:spcPct val="150000"/>
              </a:lnSpc>
              <a:spcBef>
                <a:spcPts val="1000"/>
              </a:spcBef>
              <a:spcAft>
                <a:spcPts val="1200"/>
              </a:spcAft>
              <a:defRPr sz="1600"/>
            </a:lvl4pPr>
            <a:lvl5pPr>
              <a:lnSpc>
                <a:spcPct val="150000"/>
              </a:lnSpc>
              <a:spcBef>
                <a:spcPts val="1000"/>
              </a:spcBef>
              <a:spcAft>
                <a:spcPts val="1200"/>
              </a:spcAft>
              <a:defRPr sz="16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fld id="{D6D8061D-18C3-4F4F-85EF-561633F58754}" type="datetimeFigureOut">
              <a:rPr lang="en-US" smtClean="0"/>
              <a:t>3/25/2024</a:t>
            </a:fld>
            <a:endParaRPr lang="en-US" dirty="0"/>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19143880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 picture">
    <p:spTree>
      <p:nvGrpSpPr>
        <p:cNvPr id="1" name=""/>
        <p:cNvGrpSpPr/>
        <p:nvPr/>
      </p:nvGrpSpPr>
      <p:grpSpPr>
        <a:xfrm>
          <a:off x="0" y="0"/>
          <a:ext cx="0" cy="0"/>
          <a:chOff x="0" y="0"/>
          <a:chExt cx="0" cy="0"/>
        </a:xfrm>
      </p:grpSpPr>
      <p:pic>
        <p:nvPicPr>
          <p:cNvPr id="7" name="Picture Placeholder 8">
            <a:extLst>
              <a:ext uri="{FF2B5EF4-FFF2-40B4-BE49-F238E27FC236}">
                <a16:creationId xmlns:a16="http://schemas.microsoft.com/office/drawing/2014/main" id="{61F88592-24FD-96EC-ADB3-C0B7682DF9A5}"/>
              </a:ext>
              <a:ext uri="{C183D7F6-B498-43B3-948B-1728B52AA6E4}">
                <adec:decorative xmlns:adec="http://schemas.microsoft.com/office/drawing/2017/decorative" val="1"/>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1" name="Title 1">
            <a:extLst>
              <a:ext uri="{FF2B5EF4-FFF2-40B4-BE49-F238E27FC236}">
                <a16:creationId xmlns:a16="http://schemas.microsoft.com/office/drawing/2014/main" id="{076C4EAC-BBDE-1963-BD72-3BD2A47DC59C}"/>
              </a:ext>
            </a:extLst>
          </p:cNvPr>
          <p:cNvSpPr>
            <a:spLocks noGrp="1"/>
          </p:cNvSpPr>
          <p:nvPr>
            <p:ph type="ctrTitle" hasCustomPrompt="1"/>
          </p:nvPr>
        </p:nvSpPr>
        <p:spPr>
          <a:xfrm>
            <a:off x="918259" y="798653"/>
            <a:ext cx="5166167" cy="5289630"/>
          </a:xfrm>
          <a:solidFill>
            <a:schemeClr val="bg1">
              <a:alpha val="95000"/>
            </a:schemeClr>
          </a:solidFill>
        </p:spPr>
        <p:txBody>
          <a:bodyPr lIns="274320" rIns="274320" anchor="ctr">
            <a:noAutofit/>
          </a:bodyPr>
          <a:lstStyle>
            <a:lvl1pPr algn="ctr">
              <a:defRPr sz="4400"/>
            </a:lvl1pPr>
          </a:lstStyle>
          <a:p>
            <a:r>
              <a:rPr lang="en-US" dirty="0"/>
              <a:t>Click to add title</a:t>
            </a:r>
          </a:p>
        </p:txBody>
      </p:sp>
      <p:sp>
        <p:nvSpPr>
          <p:cNvPr id="8" name="Picture Placeholder 7">
            <a:extLst>
              <a:ext uri="{FF2B5EF4-FFF2-40B4-BE49-F238E27FC236}">
                <a16:creationId xmlns:a16="http://schemas.microsoft.com/office/drawing/2014/main" id="{E592AF4F-2F83-7005-B3AC-6FCC7FB19140}"/>
              </a:ext>
            </a:extLst>
          </p:cNvPr>
          <p:cNvSpPr>
            <a:spLocks noGrp="1"/>
          </p:cNvSpPr>
          <p:nvPr>
            <p:ph type="pic" sz="quarter" idx="13"/>
          </p:nvPr>
        </p:nvSpPr>
        <p:spPr>
          <a:xfrm>
            <a:off x="6084424" y="787077"/>
            <a:ext cx="5166167" cy="5289631"/>
          </a:xfrm>
          <a:solidFill>
            <a:schemeClr val="bg1">
              <a:alpha val="95000"/>
            </a:schemeClr>
          </a:solidFill>
        </p:spPr>
        <p:txBody>
          <a:bodyPr>
            <a:noAutofit/>
          </a:bodyPr>
          <a:lstStyle>
            <a:lvl1pPr marL="342900" indent="-342900" algn="ctr">
              <a:buFont typeface="Arial" panose="020B0604020202020204" pitchFamily="34" charset="0"/>
              <a:buChar char="•"/>
              <a:defRPr sz="2000"/>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t>Click icon to add picture</a:t>
            </a:r>
            <a:endParaRPr lang="en-US" dirty="0"/>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fld id="{D6D8061D-18C3-4F4F-85EF-561633F58754}" type="datetimeFigureOut">
              <a:rPr lang="en-US" smtClean="0"/>
              <a:t>3/25/2024</a:t>
            </a:fld>
            <a:endParaRPr lang="en-US" dirty="0"/>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3298420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 subtitle + picture">
    <p:spTree>
      <p:nvGrpSpPr>
        <p:cNvPr id="1" name=""/>
        <p:cNvGrpSpPr/>
        <p:nvPr/>
      </p:nvGrpSpPr>
      <p:grpSpPr>
        <a:xfrm>
          <a:off x="0" y="0"/>
          <a:ext cx="0" cy="0"/>
          <a:chOff x="0" y="0"/>
          <a:chExt cx="0" cy="0"/>
        </a:xfrm>
      </p:grpSpPr>
      <p:pic>
        <p:nvPicPr>
          <p:cNvPr id="8" name="Picture Placeholder 13">
            <a:extLst>
              <a:ext uri="{FF2B5EF4-FFF2-40B4-BE49-F238E27FC236}">
                <a16:creationId xmlns:a16="http://schemas.microsoft.com/office/drawing/2014/main" id="{BD017017-3234-8C24-B9FC-80FB1120D156}"/>
              </a:ext>
              <a:ext uri="{C183D7F6-B498-43B3-948B-1728B52AA6E4}">
                <adec:decorative xmlns:adec="http://schemas.microsoft.com/office/drawing/2017/decorative" val="1"/>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50000"/>
                    </a14:imgEffect>
                  </a14:imgLayer>
                </a14:imgProps>
              </a:ex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1" name="Rectangle 10">
            <a:extLst>
              <a:ext uri="{FF2B5EF4-FFF2-40B4-BE49-F238E27FC236}">
                <a16:creationId xmlns:a16="http://schemas.microsoft.com/office/drawing/2014/main" id="{CC226FA8-C264-7189-EEA0-5264009074FF}"/>
              </a:ext>
              <a:ext uri="{C183D7F6-B498-43B3-948B-1728B52AA6E4}">
                <adec:decorative xmlns:adec="http://schemas.microsoft.com/office/drawing/2017/decorative" val="1"/>
              </a:ext>
            </a:extLst>
          </p:cNvPr>
          <p:cNvSpPr/>
          <p:nvPr userDrawn="1"/>
        </p:nvSpPr>
        <p:spPr>
          <a:xfrm>
            <a:off x="915924" y="777240"/>
            <a:ext cx="10360152" cy="5303520"/>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2772C41-A024-2F33-1F04-21E003FA7291}"/>
              </a:ext>
            </a:extLst>
          </p:cNvPr>
          <p:cNvSpPr>
            <a:spLocks noGrp="1"/>
          </p:cNvSpPr>
          <p:nvPr>
            <p:ph type="ctrTitle" hasCustomPrompt="1"/>
          </p:nvPr>
        </p:nvSpPr>
        <p:spPr>
          <a:xfrm>
            <a:off x="6296135" y="1124887"/>
            <a:ext cx="4480560" cy="2352356"/>
          </a:xfrm>
        </p:spPr>
        <p:txBody>
          <a:bodyPr anchor="b">
            <a:noAutofit/>
          </a:bodyPr>
          <a:lstStyle>
            <a:lvl1pPr algn="l">
              <a:defRPr sz="3600"/>
            </a:lvl1pPr>
          </a:lstStyle>
          <a:p>
            <a:r>
              <a:rPr lang="en-US" dirty="0"/>
              <a:t>Click to add title</a:t>
            </a:r>
          </a:p>
        </p:txBody>
      </p:sp>
      <p:sp>
        <p:nvSpPr>
          <p:cNvPr id="3" name="Subtitle 2">
            <a:extLst>
              <a:ext uri="{FF2B5EF4-FFF2-40B4-BE49-F238E27FC236}">
                <a16:creationId xmlns:a16="http://schemas.microsoft.com/office/drawing/2014/main" id="{473BC2DF-9C2A-052C-AD2C-0A8ABAA50374}"/>
              </a:ext>
            </a:extLst>
          </p:cNvPr>
          <p:cNvSpPr>
            <a:spLocks noGrp="1"/>
          </p:cNvSpPr>
          <p:nvPr>
            <p:ph type="subTitle" idx="1" hasCustomPrompt="1"/>
          </p:nvPr>
        </p:nvSpPr>
        <p:spPr>
          <a:xfrm>
            <a:off x="6296135" y="3571197"/>
            <a:ext cx="4476967" cy="2123547"/>
          </a:xfrm>
        </p:spPr>
        <p:txBody>
          <a:bodyPr>
            <a:no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add text</a:t>
            </a:r>
          </a:p>
        </p:txBody>
      </p:sp>
      <p:sp>
        <p:nvSpPr>
          <p:cNvPr id="7" name="Picture Placeholder 7">
            <a:extLst>
              <a:ext uri="{FF2B5EF4-FFF2-40B4-BE49-F238E27FC236}">
                <a16:creationId xmlns:a16="http://schemas.microsoft.com/office/drawing/2014/main" id="{AA872EE9-FDFB-95A7-3547-DCAA0B51FE21}"/>
              </a:ext>
            </a:extLst>
          </p:cNvPr>
          <p:cNvSpPr>
            <a:spLocks noGrp="1"/>
          </p:cNvSpPr>
          <p:nvPr>
            <p:ph type="pic" sz="quarter" idx="13"/>
          </p:nvPr>
        </p:nvSpPr>
        <p:spPr>
          <a:xfrm>
            <a:off x="1329545" y="1148037"/>
            <a:ext cx="4365199" cy="4546707"/>
          </a:xfrm>
        </p:spPr>
        <p:txBody>
          <a:bodyPr>
            <a:normAutofit/>
          </a:bodyPr>
          <a:lstStyle>
            <a:lvl1pPr marL="0" indent="0" algn="ctr">
              <a:buNone/>
              <a:defRPr sz="2000"/>
            </a:lvl1pPr>
          </a:lstStyle>
          <a:p>
            <a:r>
              <a:rPr lang="en-US"/>
              <a:t>Click icon to add picture</a:t>
            </a:r>
            <a:endParaRPr lang="en-US" dirty="0"/>
          </a:p>
        </p:txBody>
      </p:sp>
      <p:sp>
        <p:nvSpPr>
          <p:cNvPr id="4" name="Date Placeholder 3">
            <a:extLst>
              <a:ext uri="{FF2B5EF4-FFF2-40B4-BE49-F238E27FC236}">
                <a16:creationId xmlns:a16="http://schemas.microsoft.com/office/drawing/2014/main" id="{C0070940-5919-2C95-2278-32E50BF14DD1}"/>
              </a:ext>
            </a:extLst>
          </p:cNvPr>
          <p:cNvSpPr>
            <a:spLocks noGrp="1"/>
          </p:cNvSpPr>
          <p:nvPr>
            <p:ph type="dt" sz="half" idx="10"/>
          </p:nvPr>
        </p:nvSpPr>
        <p:spPr/>
        <p:txBody>
          <a:bodyPr/>
          <a:lstStyle/>
          <a:p>
            <a:fld id="{D6D8061D-18C3-4F4F-85EF-561633F58754}" type="datetimeFigureOut">
              <a:rPr lang="en-US" smtClean="0"/>
              <a:t>3/25/2024</a:t>
            </a:fld>
            <a:endParaRPr lang="en-US" dirty="0"/>
          </a:p>
        </p:txBody>
      </p:sp>
      <p:sp>
        <p:nvSpPr>
          <p:cNvPr id="5" name="Footer Placeholder 4">
            <a:extLst>
              <a:ext uri="{FF2B5EF4-FFF2-40B4-BE49-F238E27FC236}">
                <a16:creationId xmlns:a16="http://schemas.microsoft.com/office/drawing/2014/main" id="{1957D599-49CF-19FE-6D86-C5EDB765F41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8931DF1-1C8D-86B9-BFDD-098FFC00FDC2}"/>
              </a:ext>
            </a:extLst>
          </p:cNvPr>
          <p:cNvSpPr>
            <a:spLocks noGrp="1"/>
          </p:cNvSpPr>
          <p:nvPr>
            <p:ph type="sldNum" sz="quarter" idx="12"/>
          </p:nvPr>
        </p:nvSpPr>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19241863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1">
    <p:spTree>
      <p:nvGrpSpPr>
        <p:cNvPr id="1" name=""/>
        <p:cNvGrpSpPr/>
        <p:nvPr/>
      </p:nvGrpSpPr>
      <p:grpSpPr>
        <a:xfrm>
          <a:off x="0" y="0"/>
          <a:ext cx="0" cy="0"/>
          <a:chOff x="0" y="0"/>
          <a:chExt cx="0" cy="0"/>
        </a:xfrm>
      </p:grpSpPr>
      <p:pic>
        <p:nvPicPr>
          <p:cNvPr id="7" name="Picture Placeholder 17">
            <a:extLst>
              <a:ext uri="{FF2B5EF4-FFF2-40B4-BE49-F238E27FC236}">
                <a16:creationId xmlns:a16="http://schemas.microsoft.com/office/drawing/2014/main" id="{28B211FD-99D2-B373-669F-6E0F8E5B336F}"/>
              </a:ext>
              <a:ext uri="{C183D7F6-B498-43B3-948B-1728B52AA6E4}">
                <adec:decorative xmlns:adec="http://schemas.microsoft.com/office/drawing/2017/decorative" val="1"/>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60000"/>
                    </a14:imgEffect>
                  </a14:imgLayer>
                </a14:imgProps>
              </a:ext>
              <a:ext uri="{28A0092B-C50C-407E-A947-70E740481C1C}">
                <a14:useLocalDpi xmlns:a14="http://schemas.microsoft.com/office/drawing/2010/main"/>
              </a:ext>
            </a:extLst>
          </a:blip>
          <a:srcRect/>
          <a:stretch/>
        </p:blipFill>
        <p:spPr>
          <a:xfrm>
            <a:off x="0" y="0"/>
            <a:ext cx="12188952" cy="6858000"/>
          </a:xfrm>
          <a:prstGeom prst="rect">
            <a:avLst/>
          </a:prstGeom>
        </p:spPr>
      </p:pic>
      <p:sp>
        <p:nvSpPr>
          <p:cNvPr id="8" name="Rectangle 7">
            <a:extLst>
              <a:ext uri="{FF2B5EF4-FFF2-40B4-BE49-F238E27FC236}">
                <a16:creationId xmlns:a16="http://schemas.microsoft.com/office/drawing/2014/main" id="{C4079EDA-1B98-E3C1-23AD-7FB6F39FE268}"/>
              </a:ext>
              <a:ext uri="{C183D7F6-B498-43B3-948B-1728B52AA6E4}">
                <adec:decorative xmlns:adec="http://schemas.microsoft.com/office/drawing/2017/decorative" val="1"/>
              </a:ext>
            </a:extLst>
          </p:cNvPr>
          <p:cNvSpPr/>
          <p:nvPr userDrawn="1"/>
        </p:nvSpPr>
        <p:spPr>
          <a:xfrm>
            <a:off x="915924" y="777240"/>
            <a:ext cx="10360152" cy="5303520"/>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a:xfrm>
            <a:off x="1616598" y="995425"/>
            <a:ext cx="8958805" cy="1077230"/>
          </a:xfrm>
        </p:spPr>
        <p:txBody>
          <a:bodyPr anchor="b" anchorCtr="0">
            <a:noAutofit/>
          </a:bodyPr>
          <a:lstStyle>
            <a:lvl1pPr algn="ctr">
              <a:defRPr sz="3600"/>
            </a:lvl1pPr>
          </a:lstStyle>
          <a:p>
            <a:r>
              <a:rPr lang="en-US" dirty="0"/>
              <a:t>Click to add title</a:t>
            </a:r>
          </a:p>
        </p:txBody>
      </p:sp>
      <p:sp>
        <p:nvSpPr>
          <p:cNvPr id="9" name="Content Placeholder 2">
            <a:extLst>
              <a:ext uri="{FF2B5EF4-FFF2-40B4-BE49-F238E27FC236}">
                <a16:creationId xmlns:a16="http://schemas.microsoft.com/office/drawing/2014/main" id="{76BDAEBE-3A0C-BBCD-A1F0-E1F1E07000E1}"/>
              </a:ext>
            </a:extLst>
          </p:cNvPr>
          <p:cNvSpPr>
            <a:spLocks noGrp="1"/>
          </p:cNvSpPr>
          <p:nvPr>
            <p:ph sz="half" idx="14" hasCustomPrompt="1"/>
          </p:nvPr>
        </p:nvSpPr>
        <p:spPr>
          <a:xfrm>
            <a:off x="1616599" y="2257061"/>
            <a:ext cx="8958804" cy="3541853"/>
          </a:xfrm>
        </p:spPr>
        <p:txBody>
          <a:bodyPr>
            <a:normAutofit/>
          </a:bodyPr>
          <a:lstStyle>
            <a:lvl1pPr marL="0" indent="0">
              <a:spcBef>
                <a:spcPts val="1000"/>
              </a:spcBef>
              <a:spcAft>
                <a:spcPts val="1000"/>
              </a:spcAft>
              <a:buNone/>
              <a:defRPr sz="1800"/>
            </a:lvl1pPr>
            <a:lvl2pPr marL="228600">
              <a:spcBef>
                <a:spcPts val="600"/>
              </a:spcBef>
              <a:spcAft>
                <a:spcPts val="600"/>
              </a:spcAft>
              <a:defRPr sz="1800"/>
            </a:lvl2pPr>
            <a:lvl3pPr marL="685800">
              <a:spcBef>
                <a:spcPts val="600"/>
              </a:spcBef>
              <a:spcAft>
                <a:spcPts val="600"/>
              </a:spcAft>
              <a:defRPr sz="1800"/>
            </a:lvl3pPr>
            <a:lvl4pPr marL="1143000">
              <a:spcBef>
                <a:spcPts val="600"/>
              </a:spcBef>
              <a:spcAft>
                <a:spcPts val="600"/>
              </a:spcAft>
              <a:defRPr sz="1800"/>
            </a:lvl4pPr>
            <a:lvl5pPr marL="1600200">
              <a:spcBef>
                <a:spcPts val="600"/>
              </a:spcBef>
              <a:spcAft>
                <a:spcPts val="600"/>
              </a:spcAft>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fld id="{D6D8061D-18C3-4F4F-85EF-561633F58754}" type="datetimeFigureOut">
              <a:rPr lang="en-US" smtClean="0"/>
              <a:t>3/25/2024</a:t>
            </a:fld>
            <a:endParaRPr lang="en-US" dirty="0"/>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25878947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 + picture ">
    <p:spTree>
      <p:nvGrpSpPr>
        <p:cNvPr id="1" name=""/>
        <p:cNvGrpSpPr/>
        <p:nvPr/>
      </p:nvGrpSpPr>
      <p:grpSpPr>
        <a:xfrm>
          <a:off x="0" y="0"/>
          <a:ext cx="0" cy="0"/>
          <a:chOff x="0" y="0"/>
          <a:chExt cx="0" cy="0"/>
        </a:xfrm>
      </p:grpSpPr>
      <p:pic>
        <p:nvPicPr>
          <p:cNvPr id="4" name="Picture Placeholder 5">
            <a:extLst>
              <a:ext uri="{FF2B5EF4-FFF2-40B4-BE49-F238E27FC236}">
                <a16:creationId xmlns:a16="http://schemas.microsoft.com/office/drawing/2014/main" id="{236F3DDC-7FF8-F6A3-16EA-A01E7F79536C}"/>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1524" y="0"/>
            <a:ext cx="12188952" cy="6858000"/>
          </a:xfrm>
          <a:prstGeom prst="rect">
            <a:avLst/>
          </a:prstGeom>
        </p:spPr>
      </p:pic>
      <p:sp>
        <p:nvSpPr>
          <p:cNvPr id="9" name="Title 33">
            <a:extLst>
              <a:ext uri="{FF2B5EF4-FFF2-40B4-BE49-F238E27FC236}">
                <a16:creationId xmlns:a16="http://schemas.microsoft.com/office/drawing/2014/main" id="{E728EBB2-9164-AC06-6682-9505D88F9535}"/>
              </a:ext>
              <a:ext uri="{C183D7F6-B498-43B3-948B-1728B52AA6E4}">
                <adec:decorative xmlns:adec="http://schemas.microsoft.com/office/drawing/2017/decorative" val="1"/>
              </a:ext>
            </a:extLst>
          </p:cNvPr>
          <p:cNvSpPr txBox="1">
            <a:spLocks/>
          </p:cNvSpPr>
          <p:nvPr userDrawn="1"/>
        </p:nvSpPr>
        <p:spPr>
          <a:xfrm>
            <a:off x="915924" y="777240"/>
            <a:ext cx="6115497" cy="5303520"/>
          </a:xfrm>
          <a:prstGeom prst="rect">
            <a:avLst/>
          </a:prstGeom>
          <a:solidFill>
            <a:schemeClr val="bg1">
              <a:alpha val="95000"/>
            </a:schemeClr>
          </a:solidFill>
        </p:spPr>
        <p:txBody>
          <a:bodyPr vert="horz" lIns="91440" tIns="45720" rIns="91440" bIns="45720"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p>
        </p:txBody>
      </p:sp>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1416937" y="879674"/>
            <a:ext cx="5377406" cy="2550005"/>
          </a:xfrm>
        </p:spPr>
        <p:txBody>
          <a:bodyPr anchor="b" anchorCtr="0">
            <a:noAutofit/>
          </a:bodyPr>
          <a:lstStyle>
            <a:lvl1pPr>
              <a:defRPr sz="3600"/>
            </a:lvl1pPr>
          </a:lstStyle>
          <a:p>
            <a:r>
              <a:rPr lang="en-US" dirty="0"/>
              <a:t>Click to add title</a:t>
            </a:r>
          </a:p>
        </p:txBody>
      </p:sp>
      <p:sp>
        <p:nvSpPr>
          <p:cNvPr id="13" name="Text Placeholder 12">
            <a:extLst>
              <a:ext uri="{FF2B5EF4-FFF2-40B4-BE49-F238E27FC236}">
                <a16:creationId xmlns:a16="http://schemas.microsoft.com/office/drawing/2014/main" id="{53BA3AA6-E309-C0C7-B2C6-3705384B7067}"/>
              </a:ext>
            </a:extLst>
          </p:cNvPr>
          <p:cNvSpPr>
            <a:spLocks noGrp="1"/>
          </p:cNvSpPr>
          <p:nvPr>
            <p:ph type="body" sz="quarter" idx="13" hasCustomPrompt="1"/>
          </p:nvPr>
        </p:nvSpPr>
        <p:spPr>
          <a:xfrm>
            <a:off x="1417638" y="3576900"/>
            <a:ext cx="4126635" cy="2233613"/>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text</a:t>
            </a:r>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3/25/2024</a:t>
            </a:fld>
            <a:endParaRPr lang="en-US" dirty="0"/>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28454381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1">
    <p:spTree>
      <p:nvGrpSpPr>
        <p:cNvPr id="1" name=""/>
        <p:cNvGrpSpPr/>
        <p:nvPr/>
      </p:nvGrpSpPr>
      <p:grpSpPr>
        <a:xfrm>
          <a:off x="0" y="0"/>
          <a:ext cx="0" cy="0"/>
          <a:chOff x="0" y="0"/>
          <a:chExt cx="0" cy="0"/>
        </a:xfrm>
      </p:grpSpPr>
      <p:pic>
        <p:nvPicPr>
          <p:cNvPr id="8" name="Picture Placeholder 5">
            <a:extLst>
              <a:ext uri="{FF2B5EF4-FFF2-40B4-BE49-F238E27FC236}">
                <a16:creationId xmlns:a16="http://schemas.microsoft.com/office/drawing/2014/main" id="{540E5FCC-3981-FB51-F0ED-B8BAB5C45A20}"/>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9" name="Rectangle 8">
            <a:extLst>
              <a:ext uri="{FF2B5EF4-FFF2-40B4-BE49-F238E27FC236}">
                <a16:creationId xmlns:a16="http://schemas.microsoft.com/office/drawing/2014/main" id="{3BCE2C9E-7BC3-0EB6-EBE4-26EE33A1F2A3}"/>
              </a:ext>
              <a:ext uri="{C183D7F6-B498-43B3-948B-1728B52AA6E4}">
                <adec:decorative xmlns:adec="http://schemas.microsoft.com/office/drawing/2017/decorative" val="1"/>
              </a:ext>
            </a:extLst>
          </p:cNvPr>
          <p:cNvSpPr/>
          <p:nvPr userDrawn="1"/>
        </p:nvSpPr>
        <p:spPr>
          <a:xfrm>
            <a:off x="915924" y="777240"/>
            <a:ext cx="10360152" cy="530352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1269357" y="891251"/>
            <a:ext cx="9653286" cy="1158254"/>
          </a:xfrm>
        </p:spPr>
        <p:txBody>
          <a:bodyPr anchor="b" anchorCtr="0">
            <a:noAutofit/>
          </a:bodyPr>
          <a:lstStyle>
            <a:lvl1pPr algn="ctr">
              <a:defRPr sz="3600"/>
            </a:lvl1pPr>
          </a:lstStyle>
          <a:p>
            <a:r>
              <a:rPr lang="en-US" dirty="0"/>
              <a:t>Click to add title</a:t>
            </a:r>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3/25/2024</a:t>
            </a:fld>
            <a:endParaRPr lang="en-US" dirty="0"/>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dirty="0"/>
          </a:p>
        </p:txBody>
      </p:sp>
      <p:sp>
        <p:nvSpPr>
          <p:cNvPr id="10" name="Content Placeholder 2">
            <a:extLst>
              <a:ext uri="{FF2B5EF4-FFF2-40B4-BE49-F238E27FC236}">
                <a16:creationId xmlns:a16="http://schemas.microsoft.com/office/drawing/2014/main" id="{ECB36301-48E6-AF64-5055-0CCA79474EAE}"/>
              </a:ext>
            </a:extLst>
          </p:cNvPr>
          <p:cNvSpPr>
            <a:spLocks noGrp="1"/>
          </p:cNvSpPr>
          <p:nvPr>
            <p:ph sz="half" idx="13" hasCustomPrompt="1"/>
          </p:nvPr>
        </p:nvSpPr>
        <p:spPr>
          <a:xfrm>
            <a:off x="1400540" y="2257062"/>
            <a:ext cx="4062711" cy="3541853"/>
          </a:xfrm>
        </p:spPr>
        <p:txBody>
          <a:bodyPr>
            <a:normAutofit/>
          </a:bodyPr>
          <a:lstStyle>
            <a:lvl1pPr marL="0" indent="0">
              <a:spcBef>
                <a:spcPts val="600"/>
              </a:spcBef>
              <a:spcAft>
                <a:spcPts val="600"/>
              </a:spcAft>
              <a:buNone/>
              <a:defRPr sz="1800"/>
            </a:lvl1pPr>
            <a:lvl2pPr marL="228600">
              <a:spcBef>
                <a:spcPts val="600"/>
              </a:spcBef>
              <a:spcAft>
                <a:spcPts val="600"/>
              </a:spcAft>
              <a:defRPr sz="1800"/>
            </a:lvl2pPr>
            <a:lvl3pPr marL="685800">
              <a:spcBef>
                <a:spcPts val="600"/>
              </a:spcBef>
              <a:spcAft>
                <a:spcPts val="600"/>
              </a:spcAft>
              <a:defRPr sz="1800"/>
            </a:lvl3pPr>
            <a:lvl4pPr marL="1143000">
              <a:spcBef>
                <a:spcPts val="600"/>
              </a:spcBef>
              <a:spcAft>
                <a:spcPts val="600"/>
              </a:spcAft>
              <a:defRPr sz="1800"/>
            </a:lvl4pPr>
            <a:lvl5pPr marL="1600200">
              <a:spcBef>
                <a:spcPts val="600"/>
              </a:spcBef>
              <a:spcAft>
                <a:spcPts val="600"/>
              </a:spcAft>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2">
            <a:extLst>
              <a:ext uri="{FF2B5EF4-FFF2-40B4-BE49-F238E27FC236}">
                <a16:creationId xmlns:a16="http://schemas.microsoft.com/office/drawing/2014/main" id="{5F973906-E48D-CA3F-3E96-205D2E688DC5}"/>
              </a:ext>
            </a:extLst>
          </p:cNvPr>
          <p:cNvSpPr>
            <a:spLocks noGrp="1"/>
          </p:cNvSpPr>
          <p:nvPr>
            <p:ph sz="half" idx="14" hasCustomPrompt="1"/>
          </p:nvPr>
        </p:nvSpPr>
        <p:spPr>
          <a:xfrm>
            <a:off x="6588311" y="2257061"/>
            <a:ext cx="4203151" cy="3541853"/>
          </a:xfrm>
        </p:spPr>
        <p:txBody>
          <a:bodyPr>
            <a:normAutofit/>
          </a:bodyPr>
          <a:lstStyle>
            <a:lvl1pPr marL="0" indent="0">
              <a:spcBef>
                <a:spcPts val="600"/>
              </a:spcBef>
              <a:spcAft>
                <a:spcPts val="600"/>
              </a:spcAft>
              <a:buNone/>
              <a:defRPr sz="1800"/>
            </a:lvl1pPr>
            <a:lvl2pPr marL="228600">
              <a:spcBef>
                <a:spcPts val="600"/>
              </a:spcBef>
              <a:spcAft>
                <a:spcPts val="600"/>
              </a:spcAft>
              <a:defRPr sz="1800"/>
            </a:lvl2pPr>
            <a:lvl3pPr marL="685800">
              <a:spcBef>
                <a:spcPts val="600"/>
              </a:spcBef>
              <a:spcAft>
                <a:spcPts val="600"/>
              </a:spcAft>
              <a:defRPr sz="1800"/>
            </a:lvl3pPr>
            <a:lvl4pPr marL="1143000">
              <a:spcBef>
                <a:spcPts val="600"/>
              </a:spcBef>
              <a:spcAft>
                <a:spcPts val="600"/>
              </a:spcAft>
              <a:defRPr sz="1800"/>
            </a:lvl4pPr>
            <a:lvl5pPr marL="1600200">
              <a:spcBef>
                <a:spcPts val="600"/>
              </a:spcBef>
              <a:spcAft>
                <a:spcPts val="600"/>
              </a:spcAft>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052907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2">
    <p:spTree>
      <p:nvGrpSpPr>
        <p:cNvPr id="1" name=""/>
        <p:cNvGrpSpPr/>
        <p:nvPr/>
      </p:nvGrpSpPr>
      <p:grpSpPr>
        <a:xfrm>
          <a:off x="0" y="0"/>
          <a:ext cx="0" cy="0"/>
          <a:chOff x="0" y="0"/>
          <a:chExt cx="0" cy="0"/>
        </a:xfrm>
      </p:grpSpPr>
      <p:pic>
        <p:nvPicPr>
          <p:cNvPr id="8" name="Picture Placeholder 44">
            <a:extLst>
              <a:ext uri="{FF2B5EF4-FFF2-40B4-BE49-F238E27FC236}">
                <a16:creationId xmlns:a16="http://schemas.microsoft.com/office/drawing/2014/main" id="{07AB38AA-85DC-3DF3-4ED4-B78FB670FFA9}"/>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9" name="Rectangle 8">
            <a:extLst>
              <a:ext uri="{FF2B5EF4-FFF2-40B4-BE49-F238E27FC236}">
                <a16:creationId xmlns:a16="http://schemas.microsoft.com/office/drawing/2014/main" id="{8F2DD44F-3200-BF06-94F9-C6A07EAD76B9}"/>
              </a:ext>
              <a:ext uri="{C183D7F6-B498-43B3-948B-1728B52AA6E4}">
                <adec:decorative xmlns:adec="http://schemas.microsoft.com/office/drawing/2017/decorative" val="1"/>
              </a:ext>
            </a:extLst>
          </p:cNvPr>
          <p:cNvSpPr/>
          <p:nvPr userDrawn="1"/>
        </p:nvSpPr>
        <p:spPr>
          <a:xfrm>
            <a:off x="914400" y="777240"/>
            <a:ext cx="10361676" cy="5303520"/>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1092361" y="777240"/>
            <a:ext cx="10007278" cy="1283843"/>
          </a:xfrm>
        </p:spPr>
        <p:txBody>
          <a:bodyPr anchor="b" anchorCtr="0">
            <a:noAutofit/>
          </a:bodyPr>
          <a:lstStyle>
            <a:lvl1pPr algn="ctr">
              <a:defRPr sz="3600"/>
            </a:lvl1pPr>
          </a:lstStyle>
          <a:p>
            <a:r>
              <a:rPr lang="en-US" dirty="0"/>
              <a:t>Click to add title</a:t>
            </a:r>
          </a:p>
        </p:txBody>
      </p:sp>
      <p:sp>
        <p:nvSpPr>
          <p:cNvPr id="3" name="Content Placeholder 2">
            <a:extLst>
              <a:ext uri="{FF2B5EF4-FFF2-40B4-BE49-F238E27FC236}">
                <a16:creationId xmlns:a16="http://schemas.microsoft.com/office/drawing/2014/main" id="{0C813049-5F46-053E-6279-8183259649A6}"/>
              </a:ext>
            </a:extLst>
          </p:cNvPr>
          <p:cNvSpPr>
            <a:spLocks noGrp="1"/>
          </p:cNvSpPr>
          <p:nvPr>
            <p:ph sz="half" idx="1" hasCustomPrompt="1"/>
          </p:nvPr>
        </p:nvSpPr>
        <p:spPr>
          <a:xfrm>
            <a:off x="1447029" y="2261313"/>
            <a:ext cx="3275746" cy="3653350"/>
          </a:xfrm>
        </p:spPr>
        <p:txBody>
          <a:bodyPr>
            <a:normAutofit/>
          </a:bodyPr>
          <a:lstStyle>
            <a:lvl1pPr marL="0" indent="0">
              <a:lnSpc>
                <a:spcPct val="100000"/>
              </a:lnSpc>
              <a:spcBef>
                <a:spcPts val="1000"/>
              </a:spcBef>
              <a:spcAft>
                <a:spcPts val="600"/>
              </a:spcAft>
              <a:buNone/>
              <a:defRPr sz="1800"/>
            </a:lvl1pPr>
            <a:lvl2pPr marL="228600" indent="0">
              <a:lnSpc>
                <a:spcPct val="100000"/>
              </a:lnSpc>
              <a:spcBef>
                <a:spcPts val="1000"/>
              </a:spcBef>
              <a:spcAft>
                <a:spcPts val="600"/>
              </a:spcAft>
              <a:buNone/>
              <a:defRPr sz="1800"/>
            </a:lvl2pPr>
            <a:lvl3pPr marL="914400" indent="0">
              <a:lnSpc>
                <a:spcPct val="100000"/>
              </a:lnSpc>
              <a:spcBef>
                <a:spcPts val="1000"/>
              </a:spcBef>
              <a:spcAft>
                <a:spcPts val="600"/>
              </a:spcAft>
              <a:buNone/>
              <a:defRPr sz="1800"/>
            </a:lvl3pPr>
            <a:lvl4pPr marL="1143000" indent="0">
              <a:lnSpc>
                <a:spcPct val="100000"/>
              </a:lnSpc>
              <a:spcBef>
                <a:spcPts val="1000"/>
              </a:spcBef>
              <a:spcAft>
                <a:spcPts val="600"/>
              </a:spcAft>
              <a:buNone/>
              <a:defRPr sz="1800"/>
            </a:lvl4pPr>
            <a:lvl5pPr marL="1600200" indent="0">
              <a:lnSpc>
                <a:spcPct val="100000"/>
              </a:lnSpc>
              <a:spcBef>
                <a:spcPts val="1000"/>
              </a:spcBef>
              <a:spcAft>
                <a:spcPts val="600"/>
              </a:spcAft>
              <a:buNone/>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3/25/2024</a:t>
            </a:fld>
            <a:endParaRPr lang="en-US" dirty="0"/>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dirty="0"/>
          </a:p>
        </p:txBody>
      </p:sp>
      <p:sp>
        <p:nvSpPr>
          <p:cNvPr id="10" name="Content Placeholder 2">
            <a:extLst>
              <a:ext uri="{FF2B5EF4-FFF2-40B4-BE49-F238E27FC236}">
                <a16:creationId xmlns:a16="http://schemas.microsoft.com/office/drawing/2014/main" id="{C2AA9CA0-D45C-FE27-D4E4-DD219364E4FB}"/>
              </a:ext>
            </a:extLst>
          </p:cNvPr>
          <p:cNvSpPr>
            <a:spLocks noGrp="1"/>
          </p:cNvSpPr>
          <p:nvPr>
            <p:ph sz="half" idx="13" hasCustomPrompt="1"/>
          </p:nvPr>
        </p:nvSpPr>
        <p:spPr>
          <a:xfrm>
            <a:off x="5150734" y="2261313"/>
            <a:ext cx="5594236" cy="3653350"/>
          </a:xfrm>
        </p:spPr>
        <p:txBody>
          <a:bodyPr>
            <a:normAutofit/>
          </a:bodyPr>
          <a:lstStyle>
            <a:lvl1pPr marL="0" indent="0">
              <a:spcBef>
                <a:spcPts val="600"/>
              </a:spcBef>
              <a:spcAft>
                <a:spcPts val="600"/>
              </a:spcAft>
              <a:buNone/>
              <a:defRPr sz="1800"/>
            </a:lvl1pPr>
            <a:lvl2pPr marL="228600">
              <a:spcBef>
                <a:spcPts val="600"/>
              </a:spcBef>
              <a:spcAft>
                <a:spcPts val="600"/>
              </a:spcAft>
              <a:defRPr sz="1800"/>
            </a:lvl2pPr>
            <a:lvl3pPr marL="685800">
              <a:spcBef>
                <a:spcPts val="600"/>
              </a:spcBef>
              <a:spcAft>
                <a:spcPts val="600"/>
              </a:spcAft>
              <a:defRPr sz="1800"/>
            </a:lvl3pPr>
            <a:lvl4pPr marL="1143000">
              <a:spcBef>
                <a:spcPts val="600"/>
              </a:spcBef>
              <a:spcAft>
                <a:spcPts val="600"/>
              </a:spcAft>
              <a:defRPr sz="1800"/>
            </a:lvl4pPr>
            <a:lvl5pPr marL="1600200">
              <a:spcBef>
                <a:spcPts val="600"/>
              </a:spcBef>
              <a:spcAft>
                <a:spcPts val="600"/>
              </a:spcAft>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578526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 subtitle">
    <p:spTree>
      <p:nvGrpSpPr>
        <p:cNvPr id="1" name=""/>
        <p:cNvGrpSpPr/>
        <p:nvPr/>
      </p:nvGrpSpPr>
      <p:grpSpPr>
        <a:xfrm>
          <a:off x="0" y="0"/>
          <a:ext cx="0" cy="0"/>
          <a:chOff x="0" y="0"/>
          <a:chExt cx="0" cy="0"/>
        </a:xfrm>
      </p:grpSpPr>
      <p:pic>
        <p:nvPicPr>
          <p:cNvPr id="7" name="Picture Placeholder 8">
            <a:extLst>
              <a:ext uri="{FF2B5EF4-FFF2-40B4-BE49-F238E27FC236}">
                <a16:creationId xmlns:a16="http://schemas.microsoft.com/office/drawing/2014/main" id="{F1219773-33FA-E4F9-4EAE-0764613F6213}"/>
              </a:ext>
              <a:ext uri="{C183D7F6-B498-43B3-948B-1728B52AA6E4}">
                <adec:decorative xmlns:adec="http://schemas.microsoft.com/office/drawing/2017/decorative" val="1"/>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8" name="Rectangle 7">
            <a:extLst>
              <a:ext uri="{FF2B5EF4-FFF2-40B4-BE49-F238E27FC236}">
                <a16:creationId xmlns:a16="http://schemas.microsoft.com/office/drawing/2014/main" id="{92817C37-9292-1CF3-6529-DEF7174273E0}"/>
              </a:ext>
              <a:ext uri="{C183D7F6-B498-43B3-948B-1728B52AA6E4}">
                <adec:decorative xmlns:adec="http://schemas.microsoft.com/office/drawing/2017/decorative" val="1"/>
              </a:ext>
            </a:extLst>
          </p:cNvPr>
          <p:cNvSpPr/>
          <p:nvPr userDrawn="1"/>
        </p:nvSpPr>
        <p:spPr>
          <a:xfrm>
            <a:off x="915924" y="777240"/>
            <a:ext cx="10360152" cy="5303520"/>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2772C41-A024-2F33-1F04-21E003FA7291}"/>
              </a:ext>
            </a:extLst>
          </p:cNvPr>
          <p:cNvSpPr>
            <a:spLocks noGrp="1"/>
          </p:cNvSpPr>
          <p:nvPr>
            <p:ph type="ctrTitle" hasCustomPrompt="1"/>
          </p:nvPr>
        </p:nvSpPr>
        <p:spPr>
          <a:xfrm>
            <a:off x="6061275" y="1134320"/>
            <a:ext cx="4803494" cy="1956122"/>
          </a:xfrm>
        </p:spPr>
        <p:txBody>
          <a:bodyPr anchor="b">
            <a:noAutofit/>
          </a:bodyPr>
          <a:lstStyle>
            <a:lvl1pPr algn="l">
              <a:defRPr sz="3600"/>
            </a:lvl1pPr>
          </a:lstStyle>
          <a:p>
            <a:r>
              <a:rPr lang="en-US" dirty="0"/>
              <a:t>Click to add title</a:t>
            </a:r>
          </a:p>
        </p:txBody>
      </p:sp>
      <p:sp>
        <p:nvSpPr>
          <p:cNvPr id="3" name="Subtitle 2">
            <a:extLst>
              <a:ext uri="{FF2B5EF4-FFF2-40B4-BE49-F238E27FC236}">
                <a16:creationId xmlns:a16="http://schemas.microsoft.com/office/drawing/2014/main" id="{473BC2DF-9C2A-052C-AD2C-0A8ABAA50374}"/>
              </a:ext>
            </a:extLst>
          </p:cNvPr>
          <p:cNvSpPr>
            <a:spLocks noGrp="1"/>
          </p:cNvSpPr>
          <p:nvPr>
            <p:ph type="subTitle" idx="1" hasCustomPrompt="1"/>
          </p:nvPr>
        </p:nvSpPr>
        <p:spPr>
          <a:xfrm>
            <a:off x="6061275" y="3418271"/>
            <a:ext cx="4803494" cy="2305409"/>
          </a:xfrm>
        </p:spPr>
        <p:txBody>
          <a:bodyPr>
            <a:noAutofit/>
          </a:bodyPr>
          <a:lstStyle>
            <a:lvl1pPr marL="0" indent="0" algn="l">
              <a:spcAft>
                <a:spcPts val="1000"/>
              </a:spcAft>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add text</a:t>
            </a:r>
          </a:p>
        </p:txBody>
      </p:sp>
      <p:sp>
        <p:nvSpPr>
          <p:cNvPr id="12" name="Picture Placeholder 11">
            <a:extLst>
              <a:ext uri="{FF2B5EF4-FFF2-40B4-BE49-F238E27FC236}">
                <a16:creationId xmlns:a16="http://schemas.microsoft.com/office/drawing/2014/main" id="{E5D7B0DF-23EB-406B-9FAA-0182626A919B}"/>
              </a:ext>
            </a:extLst>
          </p:cNvPr>
          <p:cNvSpPr>
            <a:spLocks noGrp="1"/>
          </p:cNvSpPr>
          <p:nvPr>
            <p:ph type="pic" sz="quarter" idx="13"/>
          </p:nvPr>
        </p:nvSpPr>
        <p:spPr>
          <a:xfrm>
            <a:off x="1308563" y="1146638"/>
            <a:ext cx="4389120" cy="4572000"/>
          </a:xfrm>
        </p:spPr>
        <p:txBody>
          <a:bodyPr>
            <a:normAutofit/>
          </a:bodyPr>
          <a:lstStyle>
            <a:lvl1pPr marL="0" indent="0" algn="ctr">
              <a:buNone/>
              <a:defRPr sz="2000"/>
            </a:lvl1pPr>
          </a:lstStyle>
          <a:p>
            <a:r>
              <a:rPr lang="en-US"/>
              <a:t>Click icon to add picture</a:t>
            </a:r>
            <a:endParaRPr lang="en-US" dirty="0"/>
          </a:p>
        </p:txBody>
      </p:sp>
      <p:sp>
        <p:nvSpPr>
          <p:cNvPr id="4" name="Date Placeholder 3">
            <a:extLst>
              <a:ext uri="{FF2B5EF4-FFF2-40B4-BE49-F238E27FC236}">
                <a16:creationId xmlns:a16="http://schemas.microsoft.com/office/drawing/2014/main" id="{C0070940-5919-2C95-2278-32E50BF14DD1}"/>
              </a:ext>
            </a:extLst>
          </p:cNvPr>
          <p:cNvSpPr>
            <a:spLocks noGrp="1"/>
          </p:cNvSpPr>
          <p:nvPr>
            <p:ph type="dt" sz="half" idx="10"/>
          </p:nvPr>
        </p:nvSpPr>
        <p:spPr/>
        <p:txBody>
          <a:bodyPr/>
          <a:lstStyle/>
          <a:p>
            <a:fld id="{D6D8061D-18C3-4F4F-85EF-561633F58754}" type="datetimeFigureOut">
              <a:rPr lang="en-US" smtClean="0"/>
              <a:t>3/25/2024</a:t>
            </a:fld>
            <a:endParaRPr lang="en-US" dirty="0"/>
          </a:p>
        </p:txBody>
      </p:sp>
      <p:sp>
        <p:nvSpPr>
          <p:cNvPr id="5" name="Footer Placeholder 4">
            <a:extLst>
              <a:ext uri="{FF2B5EF4-FFF2-40B4-BE49-F238E27FC236}">
                <a16:creationId xmlns:a16="http://schemas.microsoft.com/office/drawing/2014/main" id="{1957D599-49CF-19FE-6D86-C5EDB765F41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8931DF1-1C8D-86B9-BFDD-098FFC00FDC2}"/>
              </a:ext>
            </a:extLst>
          </p:cNvPr>
          <p:cNvSpPr>
            <a:spLocks noGrp="1"/>
          </p:cNvSpPr>
          <p:nvPr>
            <p:ph type="sldNum" sz="quarter" idx="12"/>
          </p:nvPr>
        </p:nvSpPr>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15637277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FD97564-C310-6E8C-8689-CE18881B4A1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FAD99FA-26D9-873B-BE7F-26FEC5C233A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319819E-0266-97DD-DFD1-BAAA06AE323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D6D8061D-18C3-4F4F-85EF-561633F58754}" type="datetimeFigureOut">
              <a:rPr lang="en-US" smtClean="0"/>
              <a:t>3/25/2024</a:t>
            </a:fld>
            <a:endParaRPr lang="en-US" dirty="0"/>
          </a:p>
        </p:txBody>
      </p:sp>
      <p:sp>
        <p:nvSpPr>
          <p:cNvPr id="5" name="Footer Placeholder 4">
            <a:extLst>
              <a:ext uri="{FF2B5EF4-FFF2-40B4-BE49-F238E27FC236}">
                <a16:creationId xmlns:a16="http://schemas.microsoft.com/office/drawing/2014/main" id="{2BFD19C9-01CE-9E2A-CDA5-C15940F055F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dirty="0"/>
          </a:p>
        </p:txBody>
      </p:sp>
      <p:sp>
        <p:nvSpPr>
          <p:cNvPr id="6" name="Slide Number Placeholder 5">
            <a:extLst>
              <a:ext uri="{FF2B5EF4-FFF2-40B4-BE49-F238E27FC236}">
                <a16:creationId xmlns:a16="http://schemas.microsoft.com/office/drawing/2014/main" id="{A1801085-7B28-048D-E3D3-9C3614268DA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CBD12358-51D2-46B3-9BDE-DF29528B9454}" type="slidenum">
              <a:rPr lang="en-US" smtClean="0"/>
              <a:t>‹#›</a:t>
            </a:fld>
            <a:endParaRPr lang="en-US" dirty="0"/>
          </a:p>
        </p:txBody>
      </p:sp>
    </p:spTree>
    <p:extLst>
      <p:ext uri="{BB962C8B-B14F-4D97-AF65-F5344CB8AC3E}">
        <p14:creationId xmlns:p14="http://schemas.microsoft.com/office/powerpoint/2010/main" val="1965934658"/>
      </p:ext>
    </p:extLst>
  </p:cSld>
  <p:clrMap bg1="lt1" tx1="dk1" bg2="lt2" tx2="dk2" accent1="accent1" accent2="accent2" accent3="accent3" accent4="accent4" accent5="accent5" accent6="accent6" hlink="hlink" folHlink="folHlink"/>
  <p:sldLayoutIdLst>
    <p:sldLayoutId id="2147483654" r:id="rId1"/>
    <p:sldLayoutId id="2147483660" r:id="rId2"/>
    <p:sldLayoutId id="2147483658" r:id="rId3"/>
    <p:sldLayoutId id="2147483659" r:id="rId4"/>
    <p:sldLayoutId id="2147483650" r:id="rId5"/>
    <p:sldLayoutId id="2147483652" r:id="rId6"/>
    <p:sldLayoutId id="2147483662" r:id="rId7"/>
    <p:sldLayoutId id="2147483663" r:id="rId8"/>
    <p:sldLayoutId id="2147483649" r:id="rId9"/>
    <p:sldLayoutId id="2147483666" r:id="rId10"/>
    <p:sldLayoutId id="2147483664" r:id="rId11"/>
    <p:sldLayoutId id="2147483665"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1.png"/><Relationship Id="rId7" Type="http://schemas.openxmlformats.org/officeDocument/2006/relationships/image" Target="../media/image14.svg"/><Relationship Id="rId2" Type="http://schemas.openxmlformats.org/officeDocument/2006/relationships/image" Target="../media/image10.png"/><Relationship Id="rId1" Type="http://schemas.openxmlformats.org/officeDocument/2006/relationships/slideLayout" Target="../slideLayouts/slideLayout3.xml"/><Relationship Id="rId6" Type="http://schemas.openxmlformats.org/officeDocument/2006/relationships/image" Target="../media/image13.png"/><Relationship Id="rId5" Type="http://schemas.openxmlformats.org/officeDocument/2006/relationships/hyperlink" Target="https://www.syncfusion.com/" TargetMode="External"/><Relationship Id="rId4" Type="http://schemas.openxmlformats.org/officeDocument/2006/relationships/image" Target="../media/image12.svg"/><Relationship Id="rId9" Type="http://schemas.openxmlformats.org/officeDocument/2006/relationships/image" Target="../media/image16.svg"/></Relationships>
</file>

<file path=ppt/slides/_rels/slide4.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1.png"/><Relationship Id="rId7" Type="http://schemas.openxmlformats.org/officeDocument/2006/relationships/image" Target="../media/image14.svg"/><Relationship Id="rId2" Type="http://schemas.openxmlformats.org/officeDocument/2006/relationships/image" Target="../media/image17.png"/><Relationship Id="rId1" Type="http://schemas.openxmlformats.org/officeDocument/2006/relationships/slideLayout" Target="../slideLayouts/slideLayout3.xml"/><Relationship Id="rId6" Type="http://schemas.openxmlformats.org/officeDocument/2006/relationships/image" Target="../media/image13.png"/><Relationship Id="rId5" Type="http://schemas.openxmlformats.org/officeDocument/2006/relationships/hyperlink" Target="https://www.syncfusion.com/" TargetMode="External"/><Relationship Id="rId4" Type="http://schemas.openxmlformats.org/officeDocument/2006/relationships/image" Target="../media/image12.svg"/><Relationship Id="rId9" Type="http://schemas.openxmlformats.org/officeDocument/2006/relationships/image" Target="../media/image16.svg"/></Relationships>
</file>

<file path=ppt/slides/_rels/slide5.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1.png"/><Relationship Id="rId7" Type="http://schemas.openxmlformats.org/officeDocument/2006/relationships/image" Target="../media/image14.svg"/><Relationship Id="rId2" Type="http://schemas.openxmlformats.org/officeDocument/2006/relationships/image" Target="../media/image18.png"/><Relationship Id="rId1" Type="http://schemas.openxmlformats.org/officeDocument/2006/relationships/slideLayout" Target="../slideLayouts/slideLayout3.xml"/><Relationship Id="rId6" Type="http://schemas.openxmlformats.org/officeDocument/2006/relationships/image" Target="../media/image13.png"/><Relationship Id="rId5" Type="http://schemas.openxmlformats.org/officeDocument/2006/relationships/hyperlink" Target="https://www.syncfusion.com/" TargetMode="External"/><Relationship Id="rId4" Type="http://schemas.openxmlformats.org/officeDocument/2006/relationships/image" Target="../media/image12.svg"/><Relationship Id="rId9" Type="http://schemas.openxmlformats.org/officeDocument/2006/relationships/image" Target="../media/image16.sv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47101-8D42-6100-9CEA-AEC0FAEAB606}"/>
              </a:ext>
            </a:extLst>
          </p:cNvPr>
          <p:cNvSpPr>
            <a:spLocks noGrp="1"/>
          </p:cNvSpPr>
          <p:nvPr>
            <p:ph type="ctrTitle"/>
          </p:nvPr>
        </p:nvSpPr>
        <p:spPr>
          <a:xfrm>
            <a:off x="1524000" y="1726164"/>
            <a:ext cx="9144000" cy="2286000"/>
          </a:xfrm>
          <a:noFill/>
        </p:spPr>
        <p:txBody>
          <a:bodyPr>
            <a:noAutofit/>
          </a:bodyPr>
          <a:lstStyle/>
          <a:p>
            <a:r>
              <a:rPr lang="en-US" dirty="0"/>
              <a:t>	</a:t>
            </a:r>
            <a:r>
              <a:rPr lang="en-US" sz="3200" dirty="0"/>
              <a:t>MOST POPULAR COMPONENTS IN SYNCFUSION</a:t>
            </a:r>
          </a:p>
        </p:txBody>
      </p:sp>
      <p:sp>
        <p:nvSpPr>
          <p:cNvPr id="2" name="TextBox 1">
            <a:extLst>
              <a:ext uri="{FF2B5EF4-FFF2-40B4-BE49-F238E27FC236}">
                <a16:creationId xmlns:a16="http://schemas.microsoft.com/office/drawing/2014/main" id="{83633D1E-39E3-C9BD-BED6-54FE6B3AB029}"/>
              </a:ext>
            </a:extLst>
          </p:cNvPr>
          <p:cNvSpPr txBox="1"/>
          <p:nvPr/>
        </p:nvSpPr>
        <p:spPr>
          <a:xfrm>
            <a:off x="6979299" y="3946849"/>
            <a:ext cx="3247054" cy="923330"/>
          </a:xfrm>
          <a:prstGeom prst="rect">
            <a:avLst/>
          </a:prstGeom>
          <a:noFill/>
        </p:spPr>
        <p:txBody>
          <a:bodyPr wrap="square" rtlCol="0">
            <a:spAutoFit/>
          </a:bodyPr>
          <a:lstStyle/>
          <a:p>
            <a:pPr algn="ctr"/>
            <a:r>
              <a:rPr lang="en-US" b="1" dirty="0"/>
              <a:t>By,</a:t>
            </a:r>
          </a:p>
          <a:p>
            <a:pPr algn="ctr"/>
            <a:r>
              <a:rPr lang="en-US" dirty="0"/>
              <a:t>Sivasankaranarayanan</a:t>
            </a:r>
          </a:p>
          <a:p>
            <a:pPr algn="ctr"/>
            <a:r>
              <a:rPr lang="en-US" dirty="0"/>
              <a:t>SF4643</a:t>
            </a:r>
          </a:p>
        </p:txBody>
      </p:sp>
    </p:spTree>
    <p:extLst>
      <p:ext uri="{BB962C8B-B14F-4D97-AF65-F5344CB8AC3E}">
        <p14:creationId xmlns:p14="http://schemas.microsoft.com/office/powerpoint/2010/main" val="20830284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2181D-911C-1343-7267-E35AC86CCA0E}"/>
              </a:ext>
            </a:extLst>
          </p:cNvPr>
          <p:cNvSpPr>
            <a:spLocks noGrp="1"/>
          </p:cNvSpPr>
          <p:nvPr>
            <p:ph type="title"/>
          </p:nvPr>
        </p:nvSpPr>
        <p:spPr>
          <a:xfrm>
            <a:off x="1373038" y="1457865"/>
            <a:ext cx="3200400" cy="4580626"/>
          </a:xfrm>
          <a:noFill/>
        </p:spPr>
        <p:txBody>
          <a:bodyPr anchor="t">
            <a:noAutofit/>
          </a:bodyPr>
          <a:lstStyle/>
          <a:p>
            <a:r>
              <a:rPr lang="en-US" dirty="0"/>
              <a:t>Most Popular Components</a:t>
            </a:r>
          </a:p>
        </p:txBody>
      </p:sp>
      <p:sp>
        <p:nvSpPr>
          <p:cNvPr id="3" name="Content Placeholder 2">
            <a:extLst>
              <a:ext uri="{FF2B5EF4-FFF2-40B4-BE49-F238E27FC236}">
                <a16:creationId xmlns:a16="http://schemas.microsoft.com/office/drawing/2014/main" id="{9BEA8735-F1DC-1DE6-0A38-429B2F660F8A}"/>
              </a:ext>
            </a:extLst>
          </p:cNvPr>
          <p:cNvSpPr>
            <a:spLocks noGrp="1"/>
          </p:cNvSpPr>
          <p:nvPr>
            <p:ph idx="1"/>
          </p:nvPr>
        </p:nvSpPr>
        <p:spPr>
          <a:xfrm>
            <a:off x="4796287" y="1457864"/>
            <a:ext cx="4986068" cy="4580627"/>
          </a:xfrm>
          <a:noFill/>
        </p:spPr>
        <p:txBody>
          <a:bodyPr anchor="t">
            <a:normAutofit fontScale="85000" lnSpcReduction="20000"/>
          </a:bodyPr>
          <a:lstStyle/>
          <a:p>
            <a:r>
              <a:rPr lang="en-US" dirty="0"/>
              <a:t>Grid</a:t>
            </a:r>
          </a:p>
          <a:p>
            <a:r>
              <a:rPr lang="en-US" dirty="0"/>
              <a:t>Charts</a:t>
            </a:r>
          </a:p>
          <a:p>
            <a:r>
              <a:rPr lang="en-US" dirty="0"/>
              <a:t>ListView</a:t>
            </a:r>
          </a:p>
          <a:p>
            <a:r>
              <a:rPr lang="en-US" dirty="0"/>
              <a:t>Schedular</a:t>
            </a:r>
          </a:p>
          <a:p>
            <a:r>
              <a:rPr lang="en-US" dirty="0"/>
              <a:t>Diagram</a:t>
            </a:r>
          </a:p>
          <a:p>
            <a:r>
              <a:rPr lang="en-US" dirty="0"/>
              <a:t>PDF Viewer</a:t>
            </a:r>
          </a:p>
          <a:p>
            <a:r>
              <a:rPr lang="en-US" dirty="0"/>
              <a:t>Excel Library</a:t>
            </a:r>
          </a:p>
        </p:txBody>
      </p:sp>
    </p:spTree>
    <p:extLst>
      <p:ext uri="{BB962C8B-B14F-4D97-AF65-F5344CB8AC3E}">
        <p14:creationId xmlns:p14="http://schemas.microsoft.com/office/powerpoint/2010/main" val="20708176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89C8F7A5-40A5-2EAA-A178-87BD84098C69}"/>
              </a:ext>
            </a:extLst>
          </p:cNvPr>
          <p:cNvSpPr>
            <a:spLocks noGrp="1"/>
          </p:cNvSpPr>
          <p:nvPr>
            <p:ph type="ctrTitle"/>
          </p:nvPr>
        </p:nvSpPr>
        <p:spPr>
          <a:xfrm>
            <a:off x="906576" y="822959"/>
            <a:ext cx="5120640" cy="5212080"/>
          </a:xfrm>
          <a:ln>
            <a:noFill/>
          </a:ln>
        </p:spPr>
        <p:style>
          <a:lnRef idx="2">
            <a:schemeClr val="accent1"/>
          </a:lnRef>
          <a:fillRef idx="1">
            <a:schemeClr val="lt1"/>
          </a:fillRef>
          <a:effectRef idx="0">
            <a:schemeClr val="accent1"/>
          </a:effectRef>
          <a:fontRef idx="minor">
            <a:schemeClr val="dk1"/>
          </a:fontRef>
        </p:style>
        <p:txBody>
          <a:bodyPr/>
          <a:lstStyle/>
          <a:p>
            <a:pPr algn="l">
              <a:lnSpc>
                <a:spcPct val="150000"/>
              </a:lnSpc>
            </a:pPr>
            <a:br>
              <a:rPr lang="en-US" sz="1600" b="1" i="0" dirty="0">
                <a:solidFill>
                  <a:srgbClr val="1A1A1A"/>
                </a:solidFill>
                <a:effectLst/>
                <a:latin typeface="Open Sans" panose="020B0606030504020204" pitchFamily="34" charset="0"/>
              </a:rPr>
            </a:br>
            <a:r>
              <a:rPr lang="en-US" sz="2000" b="1" i="0" dirty="0">
                <a:solidFill>
                  <a:srgbClr val="1A1A1A"/>
                </a:solidFill>
                <a:effectLst/>
                <a:latin typeface="Open Sans" panose="020B0606030504020204" pitchFamily="34" charset="0"/>
              </a:rPr>
              <a:t>DataGrid</a:t>
            </a:r>
            <a:br>
              <a:rPr lang="en-US" sz="1000" b="1" i="0" dirty="0">
                <a:solidFill>
                  <a:srgbClr val="1A1A1A"/>
                </a:solidFill>
                <a:effectLst/>
                <a:latin typeface="Open Sans" panose="020B0606030504020204" pitchFamily="34" charset="0"/>
              </a:rPr>
            </a:br>
            <a:r>
              <a:rPr lang="en-US" sz="1230" b="0" i="0" dirty="0">
                <a:solidFill>
                  <a:srgbClr val="1A1A1A"/>
                </a:solidFill>
                <a:effectLst/>
                <a:latin typeface="Open Sans" panose="020B0606030504020204" pitchFamily="34" charset="0"/>
              </a:rPr>
              <a:t>The DataGrid control is a high-performance grid component that helps display and manipulate large amounts of data in a tabular format. Its rich feature set includes functionalities like data binding, sorting, grouping, editing, filtering, swiping, dragging, resizing, loading more items, pull-to-refresh, and exporting to Excel and PDF file formats.</a:t>
            </a:r>
            <a:r>
              <a:rPr lang="en-US" sz="800" b="1" i="0" dirty="0">
                <a:solidFill>
                  <a:srgbClr val="1A1A1A"/>
                </a:solidFill>
                <a:effectLst/>
                <a:latin typeface="Open Sans" panose="020B0606030504020204" pitchFamily="34" charset="0"/>
              </a:rPr>
              <a:t> </a:t>
            </a:r>
            <a:br>
              <a:rPr lang="en-US" sz="800" b="1" i="0" dirty="0">
                <a:solidFill>
                  <a:srgbClr val="1A1A1A"/>
                </a:solidFill>
                <a:effectLst/>
                <a:latin typeface="Open Sans" panose="020B0606030504020204" pitchFamily="34" charset="0"/>
              </a:rPr>
            </a:br>
            <a:br>
              <a:rPr lang="en-US" sz="800" b="1" i="0" dirty="0">
                <a:solidFill>
                  <a:srgbClr val="1A1A1A"/>
                </a:solidFill>
                <a:effectLst/>
                <a:latin typeface="Open Sans" panose="020B0606030504020204" pitchFamily="34" charset="0"/>
              </a:rPr>
            </a:br>
            <a:r>
              <a:rPr lang="en-US" sz="1200" b="1" i="0" dirty="0">
                <a:solidFill>
                  <a:srgbClr val="1A1A1A"/>
                </a:solidFill>
                <a:effectLst/>
                <a:latin typeface="Open Sans" panose="020B0606030504020204" pitchFamily="34" charset="0"/>
              </a:rPr>
              <a:t>SUPPORTED PLATFORMS</a:t>
            </a:r>
            <a:br>
              <a:rPr lang="en-US" sz="1050" b="1" i="0" dirty="0">
                <a:solidFill>
                  <a:srgbClr val="1A1A1A"/>
                </a:solidFill>
                <a:effectLst/>
                <a:latin typeface="Open Sans" panose="020B0606030504020204" pitchFamily="34" charset="0"/>
              </a:rPr>
            </a:br>
            <a:br>
              <a:rPr lang="en-US" sz="1600" b="1" i="0" dirty="0">
                <a:solidFill>
                  <a:srgbClr val="1A1A1A"/>
                </a:solidFill>
                <a:effectLst/>
                <a:latin typeface="Open Sans" panose="020B0606030504020204" pitchFamily="34" charset="0"/>
              </a:rPr>
            </a:br>
            <a:br>
              <a:rPr lang="en-US" sz="1600" dirty="0"/>
            </a:br>
            <a:br>
              <a:rPr lang="en-US" sz="1600" dirty="0"/>
            </a:br>
            <a:br>
              <a:rPr lang="en-US" sz="1600" dirty="0"/>
            </a:br>
            <a:br>
              <a:rPr lang="en-US" sz="1600" dirty="0"/>
            </a:br>
            <a:br>
              <a:rPr lang="en-US" sz="1600" dirty="0"/>
            </a:br>
            <a:endParaRPr lang="en-US" sz="1600" dirty="0"/>
          </a:p>
        </p:txBody>
      </p:sp>
      <p:pic>
        <p:nvPicPr>
          <p:cNvPr id="12" name="Picture Placeholder 11">
            <a:extLst>
              <a:ext uri="{FF2B5EF4-FFF2-40B4-BE49-F238E27FC236}">
                <a16:creationId xmlns:a16="http://schemas.microsoft.com/office/drawing/2014/main" id="{9180B97C-97A9-FB4B-9635-BA9325846EC0}"/>
              </a:ext>
            </a:extLst>
          </p:cNvPr>
          <p:cNvPicPr>
            <a:picLocks noGrp="1" noChangeAspect="1"/>
          </p:cNvPicPr>
          <p:nvPr>
            <p:ph type="pic" sz="quarter" idx="13"/>
          </p:nvPr>
        </p:nvPicPr>
        <p:blipFill>
          <a:blip r:embed="rId2"/>
          <a:srcRect l="8409" r="8409"/>
          <a:stretch>
            <a:fillRect/>
          </a:stretch>
        </p:blipFill>
        <p:spPr>
          <a:xfrm>
            <a:off x="6401080" y="784184"/>
            <a:ext cx="5166167" cy="528963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grpSp>
        <p:nvGrpSpPr>
          <p:cNvPr id="6" name="Group 5">
            <a:extLst>
              <a:ext uri="{FF2B5EF4-FFF2-40B4-BE49-F238E27FC236}">
                <a16:creationId xmlns:a16="http://schemas.microsoft.com/office/drawing/2014/main" id="{B6C6FB9B-CFF2-26CF-1EE2-1B9C6ECFA27D}"/>
              </a:ext>
            </a:extLst>
          </p:cNvPr>
          <p:cNvGrpSpPr/>
          <p:nvPr/>
        </p:nvGrpSpPr>
        <p:grpSpPr>
          <a:xfrm>
            <a:off x="1320947" y="3849473"/>
            <a:ext cx="4706269" cy="529376"/>
            <a:chOff x="1245206" y="4116842"/>
            <a:chExt cx="4706269" cy="529376"/>
          </a:xfrm>
        </p:grpSpPr>
        <p:pic>
          <p:nvPicPr>
            <p:cNvPr id="7" name="Graphic 6" descr="World outline">
              <a:extLst>
                <a:ext uri="{FF2B5EF4-FFF2-40B4-BE49-F238E27FC236}">
                  <a16:creationId xmlns:a16="http://schemas.microsoft.com/office/drawing/2014/main" id="{C1F6A1EB-06CF-7431-F8EA-E0CE293E73F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45206" y="4299588"/>
              <a:ext cx="225267" cy="197963"/>
            </a:xfrm>
            <a:prstGeom prst="rect">
              <a:avLst/>
            </a:prstGeom>
          </p:spPr>
        </p:pic>
        <p:sp>
          <p:nvSpPr>
            <p:cNvPr id="9" name="TextBox 8">
              <a:extLst>
                <a:ext uri="{FF2B5EF4-FFF2-40B4-BE49-F238E27FC236}">
                  <a16:creationId xmlns:a16="http://schemas.microsoft.com/office/drawing/2014/main" id="{19A020E4-6379-2B41-C226-4EA61C832CD3}"/>
                </a:ext>
              </a:extLst>
            </p:cNvPr>
            <p:cNvSpPr txBox="1"/>
            <p:nvPr/>
          </p:nvSpPr>
          <p:spPr>
            <a:xfrm>
              <a:off x="1776838" y="4116842"/>
              <a:ext cx="4174637" cy="529376"/>
            </a:xfrm>
            <a:prstGeom prst="rect">
              <a:avLst/>
            </a:prstGeom>
            <a:noFill/>
          </p:spPr>
          <p:txBody>
            <a:bodyPr wrap="square" rtlCol="0">
              <a:spAutoFit/>
            </a:bodyPr>
            <a:lstStyle/>
            <a:p>
              <a:pPr>
                <a:lnSpc>
                  <a:spcPct val="150000"/>
                </a:lnSpc>
                <a:buClr>
                  <a:schemeClr val="tx1">
                    <a:lumMod val="65000"/>
                    <a:lumOff val="35000"/>
                  </a:schemeClr>
                </a:buClr>
                <a:buSzPct val="200000"/>
              </a:pPr>
              <a:r>
                <a:rPr lang="en-US" sz="1000" kern="1000" dirty="0">
                  <a:solidFill>
                    <a:srgbClr val="0094C8"/>
                  </a:solidFill>
                  <a:latin typeface="Open Sans" panose="020B0606030504020204" pitchFamily="34" charset="0"/>
                  <a:ea typeface="Open Sans" panose="020B0606030504020204" pitchFamily="34" charset="0"/>
                  <a:cs typeface="Open Sans" panose="020B0606030504020204" pitchFamily="34" charset="0"/>
                  <a:hlinkClick r:id="rId5">
                    <a:extLst>
                      <a:ext uri="{A12FA001-AC4F-418D-AE19-62706E023703}">
                        <ahyp:hlinkClr xmlns:ahyp="http://schemas.microsoft.com/office/drawing/2018/hyperlinkcolor" val="tx"/>
                      </a:ext>
                    </a:extLst>
                  </a:hlinkClick>
                </a:rPr>
                <a:t>Javascript</a:t>
              </a:r>
              <a:r>
                <a:rPr lang="en-US" sz="1000" kern="1000" dirty="0">
                  <a:solidFill>
                    <a:srgbClr val="0094C8"/>
                  </a:solidFill>
                  <a:latin typeface="Open Sans" panose="020B0606030504020204" pitchFamily="34" charset="0"/>
                  <a:ea typeface="Open Sans" panose="020B0606030504020204" pitchFamily="34" charset="0"/>
                  <a:cs typeface="Open Sans" panose="020B0606030504020204" pitchFamily="34" charset="0"/>
                </a:rPr>
                <a:t>     </a:t>
              </a:r>
              <a:r>
                <a:rPr lang="en-US" sz="1000" kern="1000" dirty="0">
                  <a:solidFill>
                    <a:srgbClr val="0094C8"/>
                  </a:solidFill>
                  <a:latin typeface="Open Sans" panose="020B0606030504020204" pitchFamily="34" charset="0"/>
                  <a:ea typeface="Open Sans" panose="020B0606030504020204" pitchFamily="34" charset="0"/>
                  <a:cs typeface="Open Sans" panose="020B0606030504020204" pitchFamily="34" charset="0"/>
                  <a:hlinkClick r:id="rId5">
                    <a:extLst>
                      <a:ext uri="{A12FA001-AC4F-418D-AE19-62706E023703}">
                        <ahyp:hlinkClr xmlns:ahyp="http://schemas.microsoft.com/office/drawing/2018/hyperlinkcolor" val="tx"/>
                      </a:ext>
                    </a:extLst>
                  </a:hlinkClick>
                </a:rPr>
                <a:t>Angular</a:t>
              </a:r>
              <a:r>
                <a:rPr lang="en-US" sz="1000" kern="1000" dirty="0">
                  <a:solidFill>
                    <a:srgbClr val="0094C8"/>
                  </a:solidFill>
                  <a:latin typeface="Open Sans" panose="020B0606030504020204" pitchFamily="34" charset="0"/>
                  <a:ea typeface="Open Sans" panose="020B0606030504020204" pitchFamily="34" charset="0"/>
                  <a:cs typeface="Open Sans" panose="020B0606030504020204" pitchFamily="34" charset="0"/>
                </a:rPr>
                <a:t>    </a:t>
              </a:r>
              <a:r>
                <a:rPr lang="en-US" sz="1000" kern="1000" dirty="0">
                  <a:solidFill>
                    <a:srgbClr val="0094C8"/>
                  </a:solidFill>
                  <a:latin typeface="Open Sans" panose="020B0606030504020204" pitchFamily="34" charset="0"/>
                  <a:ea typeface="Open Sans" panose="020B0606030504020204" pitchFamily="34" charset="0"/>
                  <a:cs typeface="Open Sans" panose="020B0606030504020204" pitchFamily="34" charset="0"/>
                  <a:hlinkClick r:id="rId5">
                    <a:extLst>
                      <a:ext uri="{A12FA001-AC4F-418D-AE19-62706E023703}">
                        <ahyp:hlinkClr xmlns:ahyp="http://schemas.microsoft.com/office/drawing/2018/hyperlinkcolor" val="tx"/>
                      </a:ext>
                    </a:extLst>
                  </a:hlinkClick>
                </a:rPr>
                <a:t>React</a:t>
              </a:r>
              <a:r>
                <a:rPr lang="en-US" sz="1000" kern="1000" dirty="0">
                  <a:solidFill>
                    <a:srgbClr val="0094C8"/>
                  </a:solidFill>
                  <a:latin typeface="Open Sans" panose="020B0606030504020204" pitchFamily="34" charset="0"/>
                  <a:ea typeface="Open Sans" panose="020B0606030504020204" pitchFamily="34" charset="0"/>
                  <a:cs typeface="Open Sans" panose="020B0606030504020204" pitchFamily="34" charset="0"/>
                </a:rPr>
                <a:t>     </a:t>
              </a:r>
              <a:r>
                <a:rPr lang="en-US" sz="1000" kern="1000" dirty="0">
                  <a:solidFill>
                    <a:srgbClr val="0094C8"/>
                  </a:solidFill>
                  <a:latin typeface="Open Sans" panose="020B0606030504020204" pitchFamily="34" charset="0"/>
                  <a:ea typeface="Open Sans" panose="020B0606030504020204" pitchFamily="34" charset="0"/>
                  <a:cs typeface="Open Sans" panose="020B0606030504020204" pitchFamily="34" charset="0"/>
                  <a:hlinkClick r:id="rId5">
                    <a:extLst>
                      <a:ext uri="{A12FA001-AC4F-418D-AE19-62706E023703}">
                        <ahyp:hlinkClr xmlns:ahyp="http://schemas.microsoft.com/office/drawing/2018/hyperlinkcolor" val="tx"/>
                      </a:ext>
                    </a:extLst>
                  </a:hlinkClick>
                </a:rPr>
                <a:t>Vue</a:t>
              </a:r>
              <a:r>
                <a:rPr lang="en-US" sz="1000" kern="1000" dirty="0">
                  <a:solidFill>
                    <a:srgbClr val="0094C8"/>
                  </a:solidFill>
                  <a:latin typeface="Open Sans" panose="020B0606030504020204" pitchFamily="34" charset="0"/>
                  <a:ea typeface="Open Sans" panose="020B0606030504020204" pitchFamily="34" charset="0"/>
                  <a:cs typeface="Open Sans" panose="020B0606030504020204" pitchFamily="34" charset="0"/>
                </a:rPr>
                <a:t>     </a:t>
              </a:r>
              <a:r>
                <a:rPr lang="en-US" sz="1000" kern="1000" dirty="0">
                  <a:solidFill>
                    <a:srgbClr val="0094C8"/>
                  </a:solidFill>
                  <a:latin typeface="Open Sans" panose="020B0606030504020204" pitchFamily="34" charset="0"/>
                  <a:ea typeface="Open Sans" panose="020B0606030504020204" pitchFamily="34" charset="0"/>
                  <a:cs typeface="Open Sans" panose="020B0606030504020204" pitchFamily="34" charset="0"/>
                  <a:hlinkClick r:id="rId5">
                    <a:extLst>
                      <a:ext uri="{A12FA001-AC4F-418D-AE19-62706E023703}">
                        <ahyp:hlinkClr xmlns:ahyp="http://schemas.microsoft.com/office/drawing/2018/hyperlinkcolor" val="tx"/>
                      </a:ext>
                    </a:extLst>
                  </a:hlinkClick>
                </a:rPr>
                <a:t>Blazor</a:t>
              </a:r>
              <a:endParaRPr lang="en-US" sz="1000" kern="1000" dirty="0">
                <a:solidFill>
                  <a:srgbClr val="0094C8"/>
                </a:solidFill>
                <a:latin typeface="Open Sans" panose="020B0606030504020204" pitchFamily="34" charset="0"/>
                <a:ea typeface="Open Sans" panose="020B0606030504020204" pitchFamily="34" charset="0"/>
                <a:cs typeface="Open Sans" panose="020B0606030504020204" pitchFamily="34" charset="0"/>
              </a:endParaRPr>
            </a:p>
            <a:p>
              <a:pPr>
                <a:lnSpc>
                  <a:spcPct val="150000"/>
                </a:lnSpc>
                <a:buClr>
                  <a:schemeClr val="tx1">
                    <a:lumMod val="65000"/>
                    <a:lumOff val="35000"/>
                  </a:schemeClr>
                </a:buClr>
                <a:buSzPct val="200000"/>
              </a:pPr>
              <a:r>
                <a:rPr lang="en-US" sz="1000" kern="1000" dirty="0">
                  <a:solidFill>
                    <a:srgbClr val="0094C8"/>
                  </a:solidFill>
                  <a:latin typeface="Open Sans" panose="020B0606030504020204" pitchFamily="34" charset="0"/>
                  <a:ea typeface="Open Sans" panose="020B0606030504020204" pitchFamily="34" charset="0"/>
                  <a:cs typeface="Open Sans" panose="020B0606030504020204" pitchFamily="34" charset="0"/>
                  <a:hlinkClick r:id="rId5">
                    <a:extLst>
                      <a:ext uri="{A12FA001-AC4F-418D-AE19-62706E023703}">
                        <ahyp:hlinkClr xmlns:ahyp="http://schemas.microsoft.com/office/drawing/2018/hyperlinkcolor" val="tx"/>
                      </a:ext>
                    </a:extLst>
                  </a:hlinkClick>
                </a:rPr>
                <a:t>Flutter</a:t>
              </a:r>
              <a:r>
                <a:rPr lang="en-US" sz="1000" kern="1000" dirty="0">
                  <a:solidFill>
                    <a:srgbClr val="0094C8"/>
                  </a:solidFill>
                  <a:latin typeface="Open Sans" panose="020B0606030504020204" pitchFamily="34" charset="0"/>
                  <a:ea typeface="Open Sans" panose="020B0606030504020204" pitchFamily="34" charset="0"/>
                  <a:cs typeface="Open Sans" panose="020B0606030504020204" pitchFamily="34" charset="0"/>
                </a:rPr>
                <a:t>      </a:t>
              </a:r>
              <a:r>
                <a:rPr lang="en-US" sz="1000" kern="1000" dirty="0">
                  <a:solidFill>
                    <a:srgbClr val="0094C8"/>
                  </a:solidFill>
                  <a:latin typeface="Open Sans" panose="020B0606030504020204" pitchFamily="34" charset="0"/>
                  <a:ea typeface="Open Sans" panose="020B0606030504020204" pitchFamily="34" charset="0"/>
                  <a:cs typeface="Open Sans" panose="020B0606030504020204" pitchFamily="34" charset="0"/>
                  <a:hlinkClick r:id="rId5">
                    <a:extLst>
                      <a:ext uri="{A12FA001-AC4F-418D-AE19-62706E023703}">
                        <ahyp:hlinkClr xmlns:ahyp="http://schemas.microsoft.com/office/drawing/2018/hyperlinkcolor" val="tx"/>
                      </a:ext>
                    </a:extLst>
                  </a:hlinkClick>
                </a:rPr>
                <a:t>ASP.NET MVC</a:t>
              </a:r>
              <a:r>
                <a:rPr lang="en-US" sz="1000" kern="1000" dirty="0">
                  <a:solidFill>
                    <a:srgbClr val="0094C8"/>
                  </a:solidFill>
                  <a:latin typeface="Open Sans" panose="020B0606030504020204" pitchFamily="34" charset="0"/>
                  <a:ea typeface="Open Sans" panose="020B0606030504020204" pitchFamily="34" charset="0"/>
                  <a:cs typeface="Open Sans" panose="020B0606030504020204" pitchFamily="34" charset="0"/>
                </a:rPr>
                <a:t>     </a:t>
              </a:r>
              <a:r>
                <a:rPr lang="en-US" sz="1000" kern="1000" dirty="0">
                  <a:solidFill>
                    <a:srgbClr val="0094C8"/>
                  </a:solidFill>
                  <a:latin typeface="Open Sans" panose="020B0606030504020204" pitchFamily="34" charset="0"/>
                  <a:ea typeface="Open Sans" panose="020B0606030504020204" pitchFamily="34" charset="0"/>
                  <a:cs typeface="Open Sans" panose="020B0606030504020204" pitchFamily="34" charset="0"/>
                  <a:hlinkClick r:id="rId5">
                    <a:extLst>
                      <a:ext uri="{A12FA001-AC4F-418D-AE19-62706E023703}">
                        <ahyp:hlinkClr xmlns:ahyp="http://schemas.microsoft.com/office/drawing/2018/hyperlinkcolor" val="tx"/>
                      </a:ext>
                    </a:extLst>
                  </a:hlinkClick>
                </a:rPr>
                <a:t>ASP</a:t>
              </a:r>
              <a:r>
                <a:rPr lang="en-US" sz="1000" kern="1000" dirty="0">
                  <a:solidFill>
                    <a:srgbClr val="96607D"/>
                  </a:solidFill>
                  <a:latin typeface="Open Sans" panose="020B0606030504020204" pitchFamily="34" charset="0"/>
                  <a:ea typeface="Open Sans" panose="020B0606030504020204" pitchFamily="34" charset="0"/>
                  <a:cs typeface="Open Sans" panose="020B0606030504020204" pitchFamily="34" charset="0"/>
                  <a:hlinkClick r:id="rId5">
                    <a:extLst>
                      <a:ext uri="{A12FA001-AC4F-418D-AE19-62706E023703}">
                        <ahyp:hlinkClr xmlns:ahyp="http://schemas.microsoft.com/office/drawing/2018/hyperlinkcolor" val="tx"/>
                      </a:ext>
                    </a:extLst>
                  </a:hlinkClick>
                </a:rPr>
                <a:t>.</a:t>
              </a:r>
              <a:r>
                <a:rPr lang="en-US" sz="1000" kern="1000" dirty="0">
                  <a:solidFill>
                    <a:srgbClr val="0094C8"/>
                  </a:solidFill>
                  <a:latin typeface="Open Sans" panose="020B0606030504020204" pitchFamily="34" charset="0"/>
                  <a:ea typeface="Open Sans" panose="020B0606030504020204" pitchFamily="34" charset="0"/>
                  <a:cs typeface="Open Sans" panose="020B0606030504020204" pitchFamily="34" charset="0"/>
                  <a:hlinkClick r:id="rId5">
                    <a:extLst>
                      <a:ext uri="{A12FA001-AC4F-418D-AE19-62706E023703}">
                        <ahyp:hlinkClr xmlns:ahyp="http://schemas.microsoft.com/office/drawing/2018/hyperlinkcolor" val="tx"/>
                      </a:ext>
                    </a:extLst>
                  </a:hlinkClick>
                </a:rPr>
                <a:t>NET</a:t>
              </a:r>
              <a:r>
                <a:rPr lang="en-US" sz="1000" kern="1000" dirty="0">
                  <a:solidFill>
                    <a:srgbClr val="96607D"/>
                  </a:solidFill>
                  <a:latin typeface="Open Sans" panose="020B0606030504020204" pitchFamily="34" charset="0"/>
                  <a:ea typeface="Open Sans" panose="020B0606030504020204" pitchFamily="34" charset="0"/>
                  <a:cs typeface="Open Sans" panose="020B0606030504020204" pitchFamily="34" charset="0"/>
                  <a:hlinkClick r:id="rId5">
                    <a:extLst>
                      <a:ext uri="{A12FA001-AC4F-418D-AE19-62706E023703}">
                        <ahyp:hlinkClr xmlns:ahyp="http://schemas.microsoft.com/office/drawing/2018/hyperlinkcolor" val="tx"/>
                      </a:ext>
                    </a:extLst>
                  </a:hlinkClick>
                </a:rPr>
                <a:t> </a:t>
              </a:r>
              <a:r>
                <a:rPr lang="en-US" sz="1000" kern="1000" dirty="0">
                  <a:solidFill>
                    <a:srgbClr val="0094C8"/>
                  </a:solidFill>
                  <a:latin typeface="Open Sans" panose="020B0606030504020204" pitchFamily="34" charset="0"/>
                  <a:ea typeface="Open Sans" panose="020B0606030504020204" pitchFamily="34" charset="0"/>
                  <a:cs typeface="Open Sans" panose="020B0606030504020204" pitchFamily="34" charset="0"/>
                  <a:hlinkClick r:id="rId5">
                    <a:extLst>
                      <a:ext uri="{A12FA001-AC4F-418D-AE19-62706E023703}">
                        <ahyp:hlinkClr xmlns:ahyp="http://schemas.microsoft.com/office/drawing/2018/hyperlinkcolor" val="tx"/>
                      </a:ext>
                    </a:extLst>
                  </a:hlinkClick>
                </a:rPr>
                <a:t>Core</a:t>
              </a:r>
              <a:endParaRPr lang="en-US" sz="1000" kern="1000" dirty="0">
                <a:solidFill>
                  <a:srgbClr val="0094C8"/>
                </a:solidFill>
                <a:latin typeface="Open Sans" panose="020B0606030504020204" pitchFamily="34" charset="0"/>
                <a:ea typeface="Open Sans" panose="020B0606030504020204" pitchFamily="34" charset="0"/>
                <a:cs typeface="Open Sans" panose="020B0606030504020204" pitchFamily="34" charset="0"/>
              </a:endParaRPr>
            </a:p>
          </p:txBody>
        </p:sp>
        <p:cxnSp>
          <p:nvCxnSpPr>
            <p:cNvPr id="10" name="Straight Connector 9">
              <a:extLst>
                <a:ext uri="{FF2B5EF4-FFF2-40B4-BE49-F238E27FC236}">
                  <a16:creationId xmlns:a16="http://schemas.microsoft.com/office/drawing/2014/main" id="{8C3CE809-3F0D-7181-1EC9-A8CBEC23D4BE}"/>
                </a:ext>
              </a:extLst>
            </p:cNvPr>
            <p:cNvCxnSpPr/>
            <p:nvPr/>
          </p:nvCxnSpPr>
          <p:spPr>
            <a:xfrm>
              <a:off x="1602464" y="4234639"/>
              <a:ext cx="0" cy="395926"/>
            </a:xfrm>
            <a:prstGeom prst="line">
              <a:avLst/>
            </a:prstGeom>
          </p:spPr>
          <p:style>
            <a:lnRef idx="1">
              <a:schemeClr val="accent6"/>
            </a:lnRef>
            <a:fillRef idx="0">
              <a:schemeClr val="accent6"/>
            </a:fillRef>
            <a:effectRef idx="0">
              <a:schemeClr val="accent6"/>
            </a:effectRef>
            <a:fontRef idx="minor">
              <a:schemeClr val="tx1"/>
            </a:fontRef>
          </p:style>
        </p:cxnSp>
        <p:sp>
          <p:nvSpPr>
            <p:cNvPr id="11" name="Flowchart: Connector 10">
              <a:extLst>
                <a:ext uri="{FF2B5EF4-FFF2-40B4-BE49-F238E27FC236}">
                  <a16:creationId xmlns:a16="http://schemas.microsoft.com/office/drawing/2014/main" id="{803BA8A1-F246-DDFA-C1D9-A3B96D1259AF}"/>
                </a:ext>
              </a:extLst>
            </p:cNvPr>
            <p:cNvSpPr/>
            <p:nvPr/>
          </p:nvSpPr>
          <p:spPr>
            <a:xfrm flipV="1">
              <a:off x="1785792" y="4255788"/>
              <a:ext cx="50750" cy="45719"/>
            </a:xfrm>
            <a:prstGeom prst="flowChartConnector">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lowchart: Connector 12">
              <a:extLst>
                <a:ext uri="{FF2B5EF4-FFF2-40B4-BE49-F238E27FC236}">
                  <a16:creationId xmlns:a16="http://schemas.microsoft.com/office/drawing/2014/main" id="{7D9E254E-8FE6-3454-00F0-603E925EC776}"/>
                </a:ext>
              </a:extLst>
            </p:cNvPr>
            <p:cNvSpPr/>
            <p:nvPr/>
          </p:nvSpPr>
          <p:spPr>
            <a:xfrm flipH="1" flipV="1">
              <a:off x="2520369" y="4255785"/>
              <a:ext cx="50750" cy="45720"/>
            </a:xfrm>
            <a:prstGeom prst="flowChartConnector">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lowchart: Connector 14">
              <a:extLst>
                <a:ext uri="{FF2B5EF4-FFF2-40B4-BE49-F238E27FC236}">
                  <a16:creationId xmlns:a16="http://schemas.microsoft.com/office/drawing/2014/main" id="{9777C212-F474-2BD1-5495-347872DE6D4A}"/>
                </a:ext>
              </a:extLst>
            </p:cNvPr>
            <p:cNvSpPr/>
            <p:nvPr/>
          </p:nvSpPr>
          <p:spPr>
            <a:xfrm flipV="1">
              <a:off x="3120045" y="4255785"/>
              <a:ext cx="50750" cy="45719"/>
            </a:xfrm>
            <a:prstGeom prst="flowChartConnector">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lowchart: Connector 16">
              <a:extLst>
                <a:ext uri="{FF2B5EF4-FFF2-40B4-BE49-F238E27FC236}">
                  <a16:creationId xmlns:a16="http://schemas.microsoft.com/office/drawing/2014/main" id="{1BFA7377-A504-21AC-5FDA-0A5EFC2F6A17}"/>
                </a:ext>
              </a:extLst>
            </p:cNvPr>
            <p:cNvSpPr/>
            <p:nvPr/>
          </p:nvSpPr>
          <p:spPr>
            <a:xfrm flipV="1">
              <a:off x="3584832" y="4255785"/>
              <a:ext cx="50750" cy="45719"/>
            </a:xfrm>
            <a:prstGeom prst="flowChartConnector">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lowchart: Connector 19">
              <a:extLst>
                <a:ext uri="{FF2B5EF4-FFF2-40B4-BE49-F238E27FC236}">
                  <a16:creationId xmlns:a16="http://schemas.microsoft.com/office/drawing/2014/main" id="{4A92C103-A005-87EB-C096-F913BFC80152}"/>
                </a:ext>
              </a:extLst>
            </p:cNvPr>
            <p:cNvSpPr/>
            <p:nvPr/>
          </p:nvSpPr>
          <p:spPr>
            <a:xfrm flipV="1">
              <a:off x="3989592" y="4253869"/>
              <a:ext cx="50750" cy="45719"/>
            </a:xfrm>
            <a:prstGeom prst="flowChartConnector">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lowchart: Connector 27">
              <a:extLst>
                <a:ext uri="{FF2B5EF4-FFF2-40B4-BE49-F238E27FC236}">
                  <a16:creationId xmlns:a16="http://schemas.microsoft.com/office/drawing/2014/main" id="{F349F9C6-5EE3-5EAD-58F1-ED238D05B0DB}"/>
                </a:ext>
              </a:extLst>
            </p:cNvPr>
            <p:cNvSpPr/>
            <p:nvPr/>
          </p:nvSpPr>
          <p:spPr>
            <a:xfrm flipV="1">
              <a:off x="1789342" y="4502559"/>
              <a:ext cx="50750" cy="45719"/>
            </a:xfrm>
            <a:prstGeom prst="flowChartConnector">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lowchart: Connector 28">
              <a:extLst>
                <a:ext uri="{FF2B5EF4-FFF2-40B4-BE49-F238E27FC236}">
                  <a16:creationId xmlns:a16="http://schemas.microsoft.com/office/drawing/2014/main" id="{975C631B-F2AE-BE8D-E8DF-7E7B94234410}"/>
                </a:ext>
              </a:extLst>
            </p:cNvPr>
            <p:cNvSpPr/>
            <p:nvPr/>
          </p:nvSpPr>
          <p:spPr>
            <a:xfrm flipV="1">
              <a:off x="2370174" y="4500179"/>
              <a:ext cx="50750" cy="45719"/>
            </a:xfrm>
            <a:prstGeom prst="flowChartConnector">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lowchart: Connector 29">
              <a:extLst>
                <a:ext uri="{FF2B5EF4-FFF2-40B4-BE49-F238E27FC236}">
                  <a16:creationId xmlns:a16="http://schemas.microsoft.com/office/drawing/2014/main" id="{D177B670-62C6-A7B8-9318-1553E2F41A2F}"/>
                </a:ext>
              </a:extLst>
            </p:cNvPr>
            <p:cNvSpPr/>
            <p:nvPr/>
          </p:nvSpPr>
          <p:spPr>
            <a:xfrm flipV="1">
              <a:off x="3318984" y="4500179"/>
              <a:ext cx="50750" cy="45719"/>
            </a:xfrm>
            <a:prstGeom prst="flowChartConnector">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7" name="Group 46">
            <a:extLst>
              <a:ext uri="{FF2B5EF4-FFF2-40B4-BE49-F238E27FC236}">
                <a16:creationId xmlns:a16="http://schemas.microsoft.com/office/drawing/2014/main" id="{5AB77892-4604-DEDF-5739-D9FA1DB3E4D6}"/>
              </a:ext>
            </a:extLst>
          </p:cNvPr>
          <p:cNvGrpSpPr/>
          <p:nvPr/>
        </p:nvGrpSpPr>
        <p:grpSpPr>
          <a:xfrm>
            <a:off x="1315200" y="4466558"/>
            <a:ext cx="4706270" cy="529376"/>
            <a:chOff x="1320946" y="4579901"/>
            <a:chExt cx="4706270" cy="529376"/>
          </a:xfrm>
        </p:grpSpPr>
        <p:pic>
          <p:nvPicPr>
            <p:cNvPr id="34" name="Graphic 33" descr="Monitor outline">
              <a:extLst>
                <a:ext uri="{FF2B5EF4-FFF2-40B4-BE49-F238E27FC236}">
                  <a16:creationId xmlns:a16="http://schemas.microsoft.com/office/drawing/2014/main" id="{2B003602-13BE-817D-80CA-5CE3849E65B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320946" y="4783027"/>
              <a:ext cx="225267" cy="225267"/>
            </a:xfrm>
            <a:prstGeom prst="rect">
              <a:avLst/>
            </a:prstGeom>
          </p:spPr>
        </p:pic>
        <p:grpSp>
          <p:nvGrpSpPr>
            <p:cNvPr id="35" name="Group 34">
              <a:extLst>
                <a:ext uri="{FF2B5EF4-FFF2-40B4-BE49-F238E27FC236}">
                  <a16:creationId xmlns:a16="http://schemas.microsoft.com/office/drawing/2014/main" id="{BE02FC81-C6AC-CFB3-0D3C-5B67EC176B88}"/>
                </a:ext>
              </a:extLst>
            </p:cNvPr>
            <p:cNvGrpSpPr/>
            <p:nvPr/>
          </p:nvGrpSpPr>
          <p:grpSpPr>
            <a:xfrm>
              <a:off x="1678205" y="4579901"/>
              <a:ext cx="4349011" cy="529376"/>
              <a:chOff x="1602464" y="4116842"/>
              <a:chExt cx="4349011" cy="529376"/>
            </a:xfrm>
          </p:grpSpPr>
          <p:sp>
            <p:nvSpPr>
              <p:cNvPr id="37" name="TextBox 36">
                <a:extLst>
                  <a:ext uri="{FF2B5EF4-FFF2-40B4-BE49-F238E27FC236}">
                    <a16:creationId xmlns:a16="http://schemas.microsoft.com/office/drawing/2014/main" id="{69ADCAD4-E318-8AE3-6302-49E994635024}"/>
                  </a:ext>
                </a:extLst>
              </p:cNvPr>
              <p:cNvSpPr txBox="1"/>
              <p:nvPr/>
            </p:nvSpPr>
            <p:spPr>
              <a:xfrm>
                <a:off x="1776838" y="4116842"/>
                <a:ext cx="4174637" cy="529376"/>
              </a:xfrm>
              <a:prstGeom prst="rect">
                <a:avLst/>
              </a:prstGeom>
              <a:noFill/>
            </p:spPr>
            <p:txBody>
              <a:bodyPr wrap="square" rtlCol="0">
                <a:spAutoFit/>
              </a:bodyPr>
              <a:lstStyle/>
              <a:p>
                <a:pPr>
                  <a:lnSpc>
                    <a:spcPct val="150000"/>
                  </a:lnSpc>
                  <a:buClr>
                    <a:schemeClr val="tx1">
                      <a:lumMod val="65000"/>
                      <a:lumOff val="35000"/>
                    </a:schemeClr>
                  </a:buClr>
                  <a:buSzPct val="200000"/>
                </a:pPr>
                <a:r>
                  <a:rPr lang="en-US" sz="1000" kern="1000" dirty="0">
                    <a:solidFill>
                      <a:srgbClr val="0094C8"/>
                    </a:solidFill>
                    <a:latin typeface="Open Sans" panose="020B0606030504020204" pitchFamily="34" charset="0"/>
                    <a:ea typeface="Open Sans" panose="020B0606030504020204" pitchFamily="34" charset="0"/>
                    <a:cs typeface="Open Sans" panose="020B0606030504020204" pitchFamily="34" charset="0"/>
                    <a:hlinkClick r:id="rId5">
                      <a:extLst>
                        <a:ext uri="{A12FA001-AC4F-418D-AE19-62706E023703}">
                          <ahyp:hlinkClr xmlns:ahyp="http://schemas.microsoft.com/office/drawing/2018/hyperlinkcolor" val="tx"/>
                        </a:ext>
                      </a:extLst>
                    </a:hlinkClick>
                  </a:rPr>
                  <a:t>WinForms</a:t>
                </a:r>
                <a:r>
                  <a:rPr lang="en-US" sz="1000" kern="1000" dirty="0">
                    <a:solidFill>
                      <a:srgbClr val="0094C8"/>
                    </a:solidFill>
                    <a:latin typeface="Open Sans" panose="020B0606030504020204" pitchFamily="34" charset="0"/>
                    <a:ea typeface="Open Sans" panose="020B0606030504020204" pitchFamily="34" charset="0"/>
                    <a:cs typeface="Open Sans" panose="020B0606030504020204" pitchFamily="34" charset="0"/>
                  </a:rPr>
                  <a:t>     </a:t>
                </a:r>
                <a:r>
                  <a:rPr lang="en-US" sz="1000" kern="1000" dirty="0">
                    <a:solidFill>
                      <a:srgbClr val="0094C8"/>
                    </a:solidFill>
                    <a:latin typeface="Open Sans" panose="020B0606030504020204" pitchFamily="34" charset="0"/>
                    <a:ea typeface="Open Sans" panose="020B0606030504020204" pitchFamily="34" charset="0"/>
                    <a:cs typeface="Open Sans" panose="020B0606030504020204" pitchFamily="34" charset="0"/>
                    <a:hlinkClick r:id="rId5">
                      <a:extLst>
                        <a:ext uri="{A12FA001-AC4F-418D-AE19-62706E023703}">
                          <ahyp:hlinkClr xmlns:ahyp="http://schemas.microsoft.com/office/drawing/2018/hyperlinkcolor" val="tx"/>
                        </a:ext>
                      </a:extLst>
                    </a:hlinkClick>
                  </a:rPr>
                  <a:t>WPF</a:t>
                </a:r>
                <a:r>
                  <a:rPr lang="en-US" sz="1000" kern="1000" dirty="0">
                    <a:solidFill>
                      <a:srgbClr val="0094C8"/>
                    </a:solidFill>
                    <a:latin typeface="Open Sans" panose="020B0606030504020204" pitchFamily="34" charset="0"/>
                    <a:ea typeface="Open Sans" panose="020B0606030504020204" pitchFamily="34" charset="0"/>
                    <a:cs typeface="Open Sans" panose="020B0606030504020204" pitchFamily="34" charset="0"/>
                  </a:rPr>
                  <a:t>     </a:t>
                </a:r>
                <a:r>
                  <a:rPr lang="en-US" sz="1000" kern="1000" dirty="0">
                    <a:solidFill>
                      <a:srgbClr val="0094C8"/>
                    </a:solidFill>
                    <a:latin typeface="Open Sans" panose="020B0606030504020204" pitchFamily="34" charset="0"/>
                    <a:ea typeface="Open Sans" panose="020B0606030504020204" pitchFamily="34" charset="0"/>
                    <a:cs typeface="Open Sans" panose="020B0606030504020204" pitchFamily="34" charset="0"/>
                    <a:hlinkClick r:id="rId5">
                      <a:extLst>
                        <a:ext uri="{A12FA001-AC4F-418D-AE19-62706E023703}">
                          <ahyp:hlinkClr xmlns:ahyp="http://schemas.microsoft.com/office/drawing/2018/hyperlinkcolor" val="tx"/>
                        </a:ext>
                      </a:extLst>
                    </a:hlinkClick>
                  </a:rPr>
                  <a:t>WinUI</a:t>
                </a:r>
                <a:r>
                  <a:rPr lang="en-US" sz="1000" kern="1000" dirty="0">
                    <a:solidFill>
                      <a:srgbClr val="0094C8"/>
                    </a:solidFill>
                    <a:latin typeface="Open Sans" panose="020B0606030504020204" pitchFamily="34" charset="0"/>
                    <a:ea typeface="Open Sans" panose="020B0606030504020204" pitchFamily="34" charset="0"/>
                    <a:cs typeface="Open Sans" panose="020B0606030504020204" pitchFamily="34" charset="0"/>
                  </a:rPr>
                  <a:t>     </a:t>
                </a:r>
                <a:r>
                  <a:rPr lang="en-US" sz="1000" kern="1000" dirty="0">
                    <a:solidFill>
                      <a:srgbClr val="0094C8"/>
                    </a:solidFill>
                    <a:latin typeface="Open Sans" panose="020B0606030504020204" pitchFamily="34" charset="0"/>
                    <a:ea typeface="Open Sans" panose="020B0606030504020204" pitchFamily="34" charset="0"/>
                    <a:cs typeface="Open Sans" panose="020B0606030504020204" pitchFamily="34" charset="0"/>
                    <a:hlinkClick r:id="rId5">
                      <a:extLst>
                        <a:ext uri="{A12FA001-AC4F-418D-AE19-62706E023703}">
                          <ahyp:hlinkClr xmlns:ahyp="http://schemas.microsoft.com/office/drawing/2018/hyperlinkcolor" val="tx"/>
                        </a:ext>
                      </a:extLst>
                    </a:hlinkClick>
                  </a:rPr>
                  <a:t>Flutter</a:t>
                </a:r>
                <a:r>
                  <a:rPr lang="en-US" sz="1000" kern="1000" dirty="0">
                    <a:solidFill>
                      <a:srgbClr val="0094C8"/>
                    </a:solidFill>
                    <a:latin typeface="Open Sans" panose="020B0606030504020204" pitchFamily="34" charset="0"/>
                    <a:ea typeface="Open Sans" panose="020B0606030504020204" pitchFamily="34" charset="0"/>
                    <a:cs typeface="Open Sans" panose="020B0606030504020204" pitchFamily="34" charset="0"/>
                  </a:rPr>
                  <a:t>     </a:t>
                </a:r>
                <a:r>
                  <a:rPr lang="en-US" sz="1000" kern="1000" dirty="0">
                    <a:solidFill>
                      <a:srgbClr val="0094C8"/>
                    </a:solidFill>
                    <a:latin typeface="Open Sans" panose="020B0606030504020204" pitchFamily="34" charset="0"/>
                    <a:ea typeface="Open Sans" panose="020B0606030504020204" pitchFamily="34" charset="0"/>
                    <a:cs typeface="Open Sans" panose="020B0606030504020204" pitchFamily="34" charset="0"/>
                    <a:hlinkClick r:id="rId5">
                      <a:extLst>
                        <a:ext uri="{A12FA001-AC4F-418D-AE19-62706E023703}">
                          <ahyp:hlinkClr xmlns:ahyp="http://schemas.microsoft.com/office/drawing/2018/hyperlinkcolor" val="tx"/>
                        </a:ext>
                      </a:extLst>
                    </a:hlinkClick>
                  </a:rPr>
                  <a:t>Xamarin</a:t>
                </a:r>
                <a:endParaRPr lang="en-US" sz="1000" kern="1000" dirty="0">
                  <a:solidFill>
                    <a:srgbClr val="0094C8"/>
                  </a:solidFill>
                  <a:latin typeface="Open Sans" panose="020B0606030504020204" pitchFamily="34" charset="0"/>
                  <a:ea typeface="Open Sans" panose="020B0606030504020204" pitchFamily="34" charset="0"/>
                  <a:cs typeface="Open Sans" panose="020B0606030504020204" pitchFamily="34" charset="0"/>
                </a:endParaRPr>
              </a:p>
              <a:p>
                <a:pPr>
                  <a:lnSpc>
                    <a:spcPct val="150000"/>
                  </a:lnSpc>
                  <a:buClr>
                    <a:schemeClr val="tx1">
                      <a:lumMod val="65000"/>
                      <a:lumOff val="35000"/>
                    </a:schemeClr>
                  </a:buClr>
                  <a:buSzPct val="200000"/>
                </a:pPr>
                <a:r>
                  <a:rPr lang="en-US" sz="1000" kern="1000" dirty="0">
                    <a:solidFill>
                      <a:srgbClr val="0094C8"/>
                    </a:solidFill>
                    <a:latin typeface="Open Sans" panose="020B0606030504020204" pitchFamily="34" charset="0"/>
                    <a:ea typeface="Open Sans" panose="020B0606030504020204" pitchFamily="34" charset="0"/>
                    <a:cs typeface="Open Sans" panose="020B0606030504020204" pitchFamily="34" charset="0"/>
                    <a:hlinkClick r:id="rId5">
                      <a:extLst>
                        <a:ext uri="{A12FA001-AC4F-418D-AE19-62706E023703}">
                          <ahyp:hlinkClr xmlns:ahyp="http://schemas.microsoft.com/office/drawing/2018/hyperlinkcolor" val="tx"/>
                        </a:ext>
                      </a:extLst>
                    </a:hlinkClick>
                  </a:rPr>
                  <a:t>UWP</a:t>
                </a:r>
                <a:r>
                  <a:rPr lang="en-US" sz="1000" kern="1000" dirty="0">
                    <a:solidFill>
                      <a:srgbClr val="0094C8"/>
                    </a:solidFill>
                    <a:latin typeface="Open Sans" panose="020B0606030504020204" pitchFamily="34" charset="0"/>
                    <a:ea typeface="Open Sans" panose="020B0606030504020204" pitchFamily="34" charset="0"/>
                    <a:cs typeface="Open Sans" panose="020B0606030504020204" pitchFamily="34" charset="0"/>
                  </a:rPr>
                  <a:t>       </a:t>
                </a:r>
                <a:r>
                  <a:rPr lang="en-US" sz="1000" kern="1000" dirty="0">
                    <a:solidFill>
                      <a:srgbClr val="0094C8"/>
                    </a:solidFill>
                    <a:latin typeface="Open Sans" panose="020B0606030504020204" pitchFamily="34" charset="0"/>
                    <a:ea typeface="Open Sans" panose="020B0606030504020204" pitchFamily="34" charset="0"/>
                    <a:cs typeface="Open Sans" panose="020B0606030504020204" pitchFamily="34" charset="0"/>
                    <a:hlinkClick r:id="rId5">
                      <a:extLst>
                        <a:ext uri="{A12FA001-AC4F-418D-AE19-62706E023703}">
                          <ahyp:hlinkClr xmlns:ahyp="http://schemas.microsoft.com/office/drawing/2018/hyperlinkcolor" val="tx"/>
                        </a:ext>
                      </a:extLst>
                    </a:hlinkClick>
                  </a:rPr>
                  <a:t>NET MAUI</a:t>
                </a:r>
                <a:r>
                  <a:rPr lang="en-US" sz="1000" kern="1000" dirty="0">
                    <a:solidFill>
                      <a:srgbClr val="0094C8"/>
                    </a:solidFill>
                    <a:latin typeface="Open Sans" panose="020B0606030504020204" pitchFamily="34" charset="0"/>
                    <a:ea typeface="Open Sans" panose="020B0606030504020204" pitchFamily="34" charset="0"/>
                    <a:cs typeface="Open Sans" panose="020B0606030504020204" pitchFamily="34" charset="0"/>
                  </a:rPr>
                  <a:t>    </a:t>
                </a:r>
              </a:p>
            </p:txBody>
          </p:sp>
          <p:cxnSp>
            <p:nvCxnSpPr>
              <p:cNvPr id="38" name="Straight Connector 37">
                <a:extLst>
                  <a:ext uri="{FF2B5EF4-FFF2-40B4-BE49-F238E27FC236}">
                    <a16:creationId xmlns:a16="http://schemas.microsoft.com/office/drawing/2014/main" id="{C66CF30E-C660-7062-D009-9C070CB4192D}"/>
                  </a:ext>
                </a:extLst>
              </p:cNvPr>
              <p:cNvCxnSpPr/>
              <p:nvPr/>
            </p:nvCxnSpPr>
            <p:spPr>
              <a:xfrm>
                <a:off x="1602464" y="4234639"/>
                <a:ext cx="0" cy="395926"/>
              </a:xfrm>
              <a:prstGeom prst="line">
                <a:avLst/>
              </a:prstGeom>
            </p:spPr>
            <p:style>
              <a:lnRef idx="1">
                <a:schemeClr val="accent6"/>
              </a:lnRef>
              <a:fillRef idx="0">
                <a:schemeClr val="accent6"/>
              </a:fillRef>
              <a:effectRef idx="0">
                <a:schemeClr val="accent6"/>
              </a:effectRef>
              <a:fontRef idx="minor">
                <a:schemeClr val="tx1"/>
              </a:fontRef>
            </p:style>
          </p:cxnSp>
          <p:sp>
            <p:nvSpPr>
              <p:cNvPr id="39" name="Flowchart: Connector 38">
                <a:extLst>
                  <a:ext uri="{FF2B5EF4-FFF2-40B4-BE49-F238E27FC236}">
                    <a16:creationId xmlns:a16="http://schemas.microsoft.com/office/drawing/2014/main" id="{A72448CA-25BD-AD02-2FC4-1C39FB745D38}"/>
                  </a:ext>
                </a:extLst>
              </p:cNvPr>
              <p:cNvSpPr/>
              <p:nvPr/>
            </p:nvSpPr>
            <p:spPr>
              <a:xfrm flipV="1">
                <a:off x="1785792" y="4255788"/>
                <a:ext cx="50750" cy="45719"/>
              </a:xfrm>
              <a:prstGeom prst="flowChartConnector">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Flowchart: Connector 39">
                <a:extLst>
                  <a:ext uri="{FF2B5EF4-FFF2-40B4-BE49-F238E27FC236}">
                    <a16:creationId xmlns:a16="http://schemas.microsoft.com/office/drawing/2014/main" id="{7F8ED57B-55CC-3EA7-38F3-CC827F47D458}"/>
                  </a:ext>
                </a:extLst>
              </p:cNvPr>
              <p:cNvSpPr/>
              <p:nvPr/>
            </p:nvSpPr>
            <p:spPr>
              <a:xfrm flipH="1" flipV="1">
                <a:off x="2520369" y="4255785"/>
                <a:ext cx="50750" cy="45720"/>
              </a:xfrm>
              <a:prstGeom prst="flowChartConnector">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lowchart: Connector 40">
                <a:extLst>
                  <a:ext uri="{FF2B5EF4-FFF2-40B4-BE49-F238E27FC236}">
                    <a16:creationId xmlns:a16="http://schemas.microsoft.com/office/drawing/2014/main" id="{CA2870D7-4299-BAD9-8D03-CC28ACA9BF60}"/>
                  </a:ext>
                </a:extLst>
              </p:cNvPr>
              <p:cNvSpPr/>
              <p:nvPr/>
            </p:nvSpPr>
            <p:spPr>
              <a:xfrm flipV="1">
                <a:off x="2969113" y="4253869"/>
                <a:ext cx="50750" cy="45719"/>
              </a:xfrm>
              <a:prstGeom prst="flowChartConnector">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lowchart: Connector 41">
                <a:extLst>
                  <a:ext uri="{FF2B5EF4-FFF2-40B4-BE49-F238E27FC236}">
                    <a16:creationId xmlns:a16="http://schemas.microsoft.com/office/drawing/2014/main" id="{6EBFECF9-A06C-9989-D06C-2C6E9DBDB777}"/>
                  </a:ext>
                </a:extLst>
              </p:cNvPr>
              <p:cNvSpPr/>
              <p:nvPr/>
            </p:nvSpPr>
            <p:spPr>
              <a:xfrm flipV="1">
                <a:off x="3501310" y="4253869"/>
                <a:ext cx="50750" cy="45719"/>
              </a:xfrm>
              <a:prstGeom prst="flowChartConnector">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Flowchart: Connector 42">
                <a:extLst>
                  <a:ext uri="{FF2B5EF4-FFF2-40B4-BE49-F238E27FC236}">
                    <a16:creationId xmlns:a16="http://schemas.microsoft.com/office/drawing/2014/main" id="{342FA481-FAD7-5E09-3719-EA6B5FDB3433}"/>
                  </a:ext>
                </a:extLst>
              </p:cNvPr>
              <p:cNvSpPr/>
              <p:nvPr/>
            </p:nvSpPr>
            <p:spPr>
              <a:xfrm flipV="1">
                <a:off x="4041625" y="4253869"/>
                <a:ext cx="50750" cy="45719"/>
              </a:xfrm>
              <a:prstGeom prst="flowChartConnector">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Flowchart: Connector 43">
                <a:extLst>
                  <a:ext uri="{FF2B5EF4-FFF2-40B4-BE49-F238E27FC236}">
                    <a16:creationId xmlns:a16="http://schemas.microsoft.com/office/drawing/2014/main" id="{2484403F-486B-7B3E-F87F-3234ABBAD67E}"/>
                  </a:ext>
                </a:extLst>
              </p:cNvPr>
              <p:cNvSpPr/>
              <p:nvPr/>
            </p:nvSpPr>
            <p:spPr>
              <a:xfrm flipV="1">
                <a:off x="1789342" y="4502559"/>
                <a:ext cx="50750" cy="45719"/>
              </a:xfrm>
              <a:prstGeom prst="flowChartConnector">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lowchart: Connector 44">
                <a:extLst>
                  <a:ext uri="{FF2B5EF4-FFF2-40B4-BE49-F238E27FC236}">
                    <a16:creationId xmlns:a16="http://schemas.microsoft.com/office/drawing/2014/main" id="{57AA27AD-5CF5-A1EC-2E01-F4C5F982D106}"/>
                  </a:ext>
                </a:extLst>
              </p:cNvPr>
              <p:cNvSpPr/>
              <p:nvPr/>
            </p:nvSpPr>
            <p:spPr>
              <a:xfrm flipV="1">
                <a:off x="2301705" y="4502558"/>
                <a:ext cx="50750" cy="45719"/>
              </a:xfrm>
              <a:prstGeom prst="flowChartConnector">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48" name="Group 47">
            <a:extLst>
              <a:ext uri="{FF2B5EF4-FFF2-40B4-BE49-F238E27FC236}">
                <a16:creationId xmlns:a16="http://schemas.microsoft.com/office/drawing/2014/main" id="{903EF57C-278B-0C23-66C0-AE88A3C59B1F}"/>
              </a:ext>
            </a:extLst>
          </p:cNvPr>
          <p:cNvGrpSpPr/>
          <p:nvPr/>
        </p:nvGrpSpPr>
        <p:grpSpPr>
          <a:xfrm>
            <a:off x="1318783" y="5151392"/>
            <a:ext cx="4702687" cy="298547"/>
            <a:chOff x="1318783" y="5151392"/>
            <a:chExt cx="4702687" cy="298547"/>
          </a:xfrm>
        </p:grpSpPr>
        <p:grpSp>
          <p:nvGrpSpPr>
            <p:cNvPr id="49" name="Group 48">
              <a:extLst>
                <a:ext uri="{FF2B5EF4-FFF2-40B4-BE49-F238E27FC236}">
                  <a16:creationId xmlns:a16="http://schemas.microsoft.com/office/drawing/2014/main" id="{9D39423B-6E25-4D4B-C15E-FE35C335822D}"/>
                </a:ext>
              </a:extLst>
            </p:cNvPr>
            <p:cNvGrpSpPr/>
            <p:nvPr/>
          </p:nvGrpSpPr>
          <p:grpSpPr>
            <a:xfrm>
              <a:off x="1672459" y="5151392"/>
              <a:ext cx="4349011" cy="298547"/>
              <a:chOff x="1602464" y="4116835"/>
              <a:chExt cx="4349011" cy="298544"/>
            </a:xfrm>
          </p:grpSpPr>
          <p:sp>
            <p:nvSpPr>
              <p:cNvPr id="51" name="TextBox 50">
                <a:extLst>
                  <a:ext uri="{FF2B5EF4-FFF2-40B4-BE49-F238E27FC236}">
                    <a16:creationId xmlns:a16="http://schemas.microsoft.com/office/drawing/2014/main" id="{68813A8C-60B3-6418-85FB-8CBF89BBAAC4}"/>
                  </a:ext>
                </a:extLst>
              </p:cNvPr>
              <p:cNvSpPr txBox="1"/>
              <p:nvPr/>
            </p:nvSpPr>
            <p:spPr>
              <a:xfrm>
                <a:off x="1776838" y="4116835"/>
                <a:ext cx="4174637" cy="298543"/>
              </a:xfrm>
              <a:prstGeom prst="rect">
                <a:avLst/>
              </a:prstGeom>
              <a:noFill/>
            </p:spPr>
            <p:txBody>
              <a:bodyPr wrap="square" rtlCol="0">
                <a:spAutoFit/>
              </a:bodyPr>
              <a:lstStyle/>
              <a:p>
                <a:pPr>
                  <a:lnSpc>
                    <a:spcPct val="150000"/>
                  </a:lnSpc>
                  <a:buClr>
                    <a:schemeClr val="tx1">
                      <a:lumMod val="65000"/>
                      <a:lumOff val="35000"/>
                    </a:schemeClr>
                  </a:buClr>
                  <a:buSzPct val="200000"/>
                </a:pPr>
                <a:r>
                  <a:rPr lang="en-US" sz="1000" kern="1000" dirty="0">
                    <a:solidFill>
                      <a:srgbClr val="0094C8"/>
                    </a:solidFill>
                    <a:latin typeface="Open Sans" panose="020B0606030504020204" pitchFamily="34" charset="0"/>
                    <a:ea typeface="Open Sans" panose="020B0606030504020204" pitchFamily="34" charset="0"/>
                    <a:cs typeface="Open Sans" panose="020B0606030504020204" pitchFamily="34" charset="0"/>
                    <a:hlinkClick r:id="rId5">
                      <a:extLst>
                        <a:ext uri="{A12FA001-AC4F-418D-AE19-62706E023703}">
                          <ahyp:hlinkClr xmlns:ahyp="http://schemas.microsoft.com/office/drawing/2018/hyperlinkcolor" val="tx"/>
                        </a:ext>
                      </a:extLst>
                    </a:hlinkClick>
                  </a:rPr>
                  <a:t>Xamarin</a:t>
                </a:r>
                <a:r>
                  <a:rPr lang="en-US" sz="1000" kern="1000" dirty="0">
                    <a:solidFill>
                      <a:srgbClr val="0094C8"/>
                    </a:solidFill>
                    <a:latin typeface="Open Sans" panose="020B0606030504020204" pitchFamily="34" charset="0"/>
                    <a:ea typeface="Open Sans" panose="020B0606030504020204" pitchFamily="34" charset="0"/>
                    <a:cs typeface="Open Sans" panose="020B0606030504020204" pitchFamily="34" charset="0"/>
                  </a:rPr>
                  <a:t>     </a:t>
                </a:r>
                <a:r>
                  <a:rPr lang="en-US" sz="1000" kern="1000" dirty="0">
                    <a:solidFill>
                      <a:srgbClr val="0094C8"/>
                    </a:solidFill>
                    <a:latin typeface="Open Sans" panose="020B0606030504020204" pitchFamily="34" charset="0"/>
                    <a:ea typeface="Open Sans" panose="020B0606030504020204" pitchFamily="34" charset="0"/>
                    <a:cs typeface="Open Sans" panose="020B0606030504020204" pitchFamily="34" charset="0"/>
                    <a:hlinkClick r:id="rId5">
                      <a:extLst>
                        <a:ext uri="{A12FA001-AC4F-418D-AE19-62706E023703}">
                          <ahyp:hlinkClr xmlns:ahyp="http://schemas.microsoft.com/office/drawing/2018/hyperlinkcolor" val="tx"/>
                        </a:ext>
                      </a:extLst>
                    </a:hlinkClick>
                  </a:rPr>
                  <a:t>Flutter</a:t>
                </a:r>
                <a:r>
                  <a:rPr lang="en-US" sz="1000" kern="1000" dirty="0">
                    <a:solidFill>
                      <a:srgbClr val="0094C8"/>
                    </a:solidFill>
                    <a:latin typeface="Open Sans" panose="020B0606030504020204" pitchFamily="34" charset="0"/>
                    <a:ea typeface="Open Sans" panose="020B0606030504020204" pitchFamily="34" charset="0"/>
                    <a:cs typeface="Open Sans" panose="020B0606030504020204" pitchFamily="34" charset="0"/>
                  </a:rPr>
                  <a:t>     </a:t>
                </a:r>
                <a:r>
                  <a:rPr lang="en-US" sz="1000" kern="1000" dirty="0">
                    <a:solidFill>
                      <a:srgbClr val="0094C8"/>
                    </a:solidFill>
                    <a:latin typeface="Open Sans" panose="020B0606030504020204" pitchFamily="34" charset="0"/>
                    <a:ea typeface="Open Sans" panose="020B0606030504020204" pitchFamily="34" charset="0"/>
                    <a:cs typeface="Open Sans" panose="020B0606030504020204" pitchFamily="34" charset="0"/>
                    <a:hlinkClick r:id="rId5">
                      <a:extLst>
                        <a:ext uri="{A12FA001-AC4F-418D-AE19-62706E023703}">
                          <ahyp:hlinkClr xmlns:ahyp="http://schemas.microsoft.com/office/drawing/2018/hyperlinkcolor" val="tx"/>
                        </a:ext>
                      </a:extLst>
                    </a:hlinkClick>
                  </a:rPr>
                  <a:t>UWP</a:t>
                </a:r>
                <a:r>
                  <a:rPr lang="en-US" sz="1000" kern="1000" dirty="0">
                    <a:solidFill>
                      <a:srgbClr val="0094C8"/>
                    </a:solidFill>
                    <a:latin typeface="Open Sans" panose="020B0606030504020204" pitchFamily="34" charset="0"/>
                    <a:ea typeface="Open Sans" panose="020B0606030504020204" pitchFamily="34" charset="0"/>
                    <a:cs typeface="Open Sans" panose="020B0606030504020204" pitchFamily="34" charset="0"/>
                  </a:rPr>
                  <a:t>     </a:t>
                </a:r>
                <a:r>
                  <a:rPr lang="en-US" sz="1000" kern="1000" dirty="0">
                    <a:solidFill>
                      <a:srgbClr val="0094C8"/>
                    </a:solidFill>
                    <a:latin typeface="Open Sans" panose="020B0606030504020204" pitchFamily="34" charset="0"/>
                    <a:ea typeface="Open Sans" panose="020B0606030504020204" pitchFamily="34" charset="0"/>
                    <a:cs typeface="Open Sans" panose="020B0606030504020204" pitchFamily="34" charset="0"/>
                    <a:hlinkClick r:id="rId5">
                      <a:extLst>
                        <a:ext uri="{A12FA001-AC4F-418D-AE19-62706E023703}">
                          <ahyp:hlinkClr xmlns:ahyp="http://schemas.microsoft.com/office/drawing/2018/hyperlinkcolor" val="tx"/>
                        </a:ext>
                      </a:extLst>
                    </a:hlinkClick>
                  </a:rPr>
                  <a:t>JavaScript</a:t>
                </a:r>
                <a:r>
                  <a:rPr lang="en-US" sz="1000" kern="1000" dirty="0">
                    <a:solidFill>
                      <a:srgbClr val="0094C8"/>
                    </a:solidFill>
                    <a:latin typeface="Open Sans" panose="020B0606030504020204" pitchFamily="34" charset="0"/>
                    <a:ea typeface="Open Sans" panose="020B0606030504020204" pitchFamily="34" charset="0"/>
                    <a:cs typeface="Open Sans" panose="020B0606030504020204" pitchFamily="34" charset="0"/>
                  </a:rPr>
                  <a:t>     </a:t>
                </a:r>
                <a:r>
                  <a:rPr lang="en-US" sz="1000" kern="1000" dirty="0">
                    <a:solidFill>
                      <a:srgbClr val="0094C8"/>
                    </a:solidFill>
                    <a:latin typeface="Open Sans" panose="020B0606030504020204" pitchFamily="34" charset="0"/>
                    <a:ea typeface="Open Sans" panose="020B0606030504020204" pitchFamily="34" charset="0"/>
                    <a:cs typeface="Open Sans" panose="020B0606030504020204" pitchFamily="34" charset="0"/>
                    <a:hlinkClick r:id="rId5">
                      <a:extLst>
                        <a:ext uri="{A12FA001-AC4F-418D-AE19-62706E023703}">
                          <ahyp:hlinkClr xmlns:ahyp="http://schemas.microsoft.com/office/drawing/2018/hyperlinkcolor" val="tx"/>
                        </a:ext>
                      </a:extLst>
                    </a:hlinkClick>
                  </a:rPr>
                  <a:t>.NET MAUI</a:t>
                </a:r>
                <a:endParaRPr lang="en-US" sz="1000" kern="1000" dirty="0">
                  <a:solidFill>
                    <a:srgbClr val="0094C8"/>
                  </a:solidFill>
                  <a:latin typeface="Open Sans" panose="020B0606030504020204" pitchFamily="34" charset="0"/>
                  <a:ea typeface="Open Sans" panose="020B0606030504020204" pitchFamily="34" charset="0"/>
                  <a:cs typeface="Open Sans" panose="020B0606030504020204" pitchFamily="34" charset="0"/>
                </a:endParaRPr>
              </a:p>
            </p:txBody>
          </p:sp>
          <p:cxnSp>
            <p:nvCxnSpPr>
              <p:cNvPr id="52" name="Straight Connector 51">
                <a:extLst>
                  <a:ext uri="{FF2B5EF4-FFF2-40B4-BE49-F238E27FC236}">
                    <a16:creationId xmlns:a16="http://schemas.microsoft.com/office/drawing/2014/main" id="{319258F0-D48A-5BE5-CBC0-F50FDAD40D64}"/>
                  </a:ext>
                </a:extLst>
              </p:cNvPr>
              <p:cNvCxnSpPr>
                <a:cxnSpLocks/>
              </p:cNvCxnSpPr>
              <p:nvPr/>
            </p:nvCxnSpPr>
            <p:spPr>
              <a:xfrm>
                <a:off x="1602464" y="4168930"/>
                <a:ext cx="0" cy="246449"/>
              </a:xfrm>
              <a:prstGeom prst="line">
                <a:avLst/>
              </a:prstGeom>
            </p:spPr>
            <p:style>
              <a:lnRef idx="1">
                <a:schemeClr val="accent6"/>
              </a:lnRef>
              <a:fillRef idx="0">
                <a:schemeClr val="accent6"/>
              </a:fillRef>
              <a:effectRef idx="0">
                <a:schemeClr val="accent6"/>
              </a:effectRef>
              <a:fontRef idx="minor">
                <a:schemeClr val="tx1"/>
              </a:fontRef>
            </p:style>
          </p:cxnSp>
          <p:sp>
            <p:nvSpPr>
              <p:cNvPr id="53" name="Flowchart: Connector 52">
                <a:extLst>
                  <a:ext uri="{FF2B5EF4-FFF2-40B4-BE49-F238E27FC236}">
                    <a16:creationId xmlns:a16="http://schemas.microsoft.com/office/drawing/2014/main" id="{EF7AB797-1FFB-1963-A658-DBA5979C7C1B}"/>
                  </a:ext>
                </a:extLst>
              </p:cNvPr>
              <p:cNvSpPr/>
              <p:nvPr/>
            </p:nvSpPr>
            <p:spPr>
              <a:xfrm flipV="1">
                <a:off x="1785792" y="4255783"/>
                <a:ext cx="50750" cy="45719"/>
              </a:xfrm>
              <a:prstGeom prst="flowChartConnector">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Flowchart: Connector 53">
                <a:extLst>
                  <a:ext uri="{FF2B5EF4-FFF2-40B4-BE49-F238E27FC236}">
                    <a16:creationId xmlns:a16="http://schemas.microsoft.com/office/drawing/2014/main" id="{14FE9969-007F-887D-8591-AA0792086F59}"/>
                  </a:ext>
                </a:extLst>
              </p:cNvPr>
              <p:cNvSpPr/>
              <p:nvPr/>
            </p:nvSpPr>
            <p:spPr>
              <a:xfrm flipH="1" flipV="1">
                <a:off x="2455398" y="4253890"/>
                <a:ext cx="50750" cy="45720"/>
              </a:xfrm>
              <a:prstGeom prst="flowChartConnector">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Flowchart: Connector 54">
                <a:extLst>
                  <a:ext uri="{FF2B5EF4-FFF2-40B4-BE49-F238E27FC236}">
                    <a16:creationId xmlns:a16="http://schemas.microsoft.com/office/drawing/2014/main" id="{C2332B54-F7BC-68E4-3769-1DA0DFB88ACB}"/>
                  </a:ext>
                </a:extLst>
              </p:cNvPr>
              <p:cNvSpPr/>
              <p:nvPr/>
            </p:nvSpPr>
            <p:spPr>
              <a:xfrm flipV="1">
                <a:off x="2969113" y="4253911"/>
                <a:ext cx="50750" cy="45719"/>
              </a:xfrm>
              <a:prstGeom prst="flowChartConnector">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Flowchart: Connector 55">
                <a:extLst>
                  <a:ext uri="{FF2B5EF4-FFF2-40B4-BE49-F238E27FC236}">
                    <a16:creationId xmlns:a16="http://schemas.microsoft.com/office/drawing/2014/main" id="{81694E44-96BE-2BE0-3524-7A3BE8E973FA}"/>
                  </a:ext>
                </a:extLst>
              </p:cNvPr>
              <p:cNvSpPr/>
              <p:nvPr/>
            </p:nvSpPr>
            <p:spPr>
              <a:xfrm flipV="1">
                <a:off x="3464069" y="4256102"/>
                <a:ext cx="50750" cy="45719"/>
              </a:xfrm>
              <a:prstGeom prst="flowChartConnector">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Flowchart: Connector 56">
                <a:extLst>
                  <a:ext uri="{FF2B5EF4-FFF2-40B4-BE49-F238E27FC236}">
                    <a16:creationId xmlns:a16="http://schemas.microsoft.com/office/drawing/2014/main" id="{04B2B91B-E67C-566A-DA6B-30B4192432EC}"/>
                  </a:ext>
                </a:extLst>
              </p:cNvPr>
              <p:cNvSpPr/>
              <p:nvPr/>
            </p:nvSpPr>
            <p:spPr>
              <a:xfrm flipV="1">
                <a:off x="4168004" y="4263207"/>
                <a:ext cx="50750" cy="45719"/>
              </a:xfrm>
              <a:prstGeom prst="flowChartConnector">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0" name="Graphic 49" descr="Smart Phone outline">
              <a:extLst>
                <a:ext uri="{FF2B5EF4-FFF2-40B4-BE49-F238E27FC236}">
                  <a16:creationId xmlns:a16="http://schemas.microsoft.com/office/drawing/2014/main" id="{6C529F7C-85CB-9D32-3E9B-1764A1D6546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18783" y="5196279"/>
              <a:ext cx="248689" cy="248689"/>
            </a:xfrm>
            <a:prstGeom prst="rect">
              <a:avLst/>
            </a:prstGeom>
          </p:spPr>
        </p:pic>
      </p:grpSp>
    </p:spTree>
    <p:extLst>
      <p:ext uri="{BB962C8B-B14F-4D97-AF65-F5344CB8AC3E}">
        <p14:creationId xmlns:p14="http://schemas.microsoft.com/office/powerpoint/2010/main" val="3709451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408585-CE5B-2337-54F1-83AF0A30BF98}"/>
              </a:ext>
            </a:extLst>
          </p:cNvPr>
          <p:cNvSpPr>
            <a:spLocks noGrp="1"/>
          </p:cNvSpPr>
          <p:nvPr>
            <p:ph type="ctrTitle"/>
          </p:nvPr>
        </p:nvSpPr>
        <p:spPr>
          <a:xfrm>
            <a:off x="856645" y="696017"/>
            <a:ext cx="5166167" cy="5289630"/>
          </a:xfrm>
        </p:spPr>
        <p:txBody>
          <a:bodyPr/>
          <a:lstStyle/>
          <a:p>
            <a:pPr algn="l">
              <a:lnSpc>
                <a:spcPct val="150000"/>
              </a:lnSpc>
            </a:pPr>
            <a:br>
              <a:rPr lang="en-US" sz="2000" b="1" i="0" dirty="0">
                <a:solidFill>
                  <a:srgbClr val="1A1A1A"/>
                </a:solidFill>
                <a:effectLst/>
                <a:latin typeface="Open Sans" panose="020B0606030504020204" pitchFamily="34" charset="0"/>
              </a:rPr>
            </a:br>
            <a:r>
              <a:rPr lang="en-US" sz="2000" b="1" i="0" dirty="0">
                <a:solidFill>
                  <a:srgbClr val="1A1A1A"/>
                </a:solidFill>
                <a:effectLst/>
                <a:latin typeface="Open Sans" panose="020B0606030504020204" pitchFamily="34" charset="0"/>
              </a:rPr>
              <a:t>Charts</a:t>
            </a:r>
            <a:br>
              <a:rPr lang="en-US" sz="1050" b="1" i="0" dirty="0">
                <a:solidFill>
                  <a:srgbClr val="1A1A1A"/>
                </a:solidFill>
                <a:effectLst/>
                <a:latin typeface="Open Sans" panose="020B0606030504020204" pitchFamily="34" charset="0"/>
              </a:rPr>
            </a:br>
            <a:r>
              <a:rPr lang="en-US" sz="1230" b="0" i="0" dirty="0">
                <a:solidFill>
                  <a:srgbClr val="1A1A1A"/>
                </a:solidFill>
                <a:effectLst/>
                <a:latin typeface="Open Sans" panose="020B0606030504020204" pitchFamily="34" charset="0"/>
              </a:rPr>
              <a:t>The Charts control can plot a wide range of chart types, ranging from line charts to specialized financial charts. Its rich feature set includes functionalities like data binding, multiple axes, legends, animation, data labels, annotations, trackballs, tooltips, and zooming.</a:t>
            </a:r>
            <a:br>
              <a:rPr lang="en-US" sz="1230" b="0" i="0" dirty="0">
                <a:solidFill>
                  <a:srgbClr val="1A1A1A"/>
                </a:solidFill>
                <a:effectLst/>
                <a:latin typeface="Open Sans" panose="020B0606030504020204" pitchFamily="34" charset="0"/>
              </a:rPr>
            </a:br>
            <a:br>
              <a:rPr lang="en-US" sz="1230" b="0" i="0" dirty="0">
                <a:solidFill>
                  <a:srgbClr val="1A1A1A"/>
                </a:solidFill>
                <a:effectLst/>
                <a:latin typeface="Open Sans" panose="020B0606030504020204" pitchFamily="34" charset="0"/>
              </a:rPr>
            </a:br>
            <a:r>
              <a:rPr lang="en-US" sz="1230" b="1" i="0" dirty="0">
                <a:solidFill>
                  <a:srgbClr val="1A1A1A"/>
                </a:solidFill>
                <a:effectLst/>
                <a:latin typeface="Open Sans" panose="020B0606030504020204" pitchFamily="34" charset="0"/>
              </a:rPr>
              <a:t>SUPPORTED PLATFORMS</a:t>
            </a:r>
            <a:br>
              <a:rPr lang="en-US" sz="1200" dirty="0"/>
            </a:br>
            <a:br>
              <a:rPr lang="en-US" sz="1800" kern="1000" dirty="0"/>
            </a:br>
            <a:br>
              <a:rPr lang="en-US" sz="1800" kern="1000" dirty="0"/>
            </a:br>
            <a:br>
              <a:rPr lang="en-US" sz="1800" kern="1000" dirty="0"/>
            </a:br>
            <a:br>
              <a:rPr lang="en-US" sz="1800" kern="1000" dirty="0"/>
            </a:br>
            <a:br>
              <a:rPr lang="en-US" sz="1800" kern="1000" dirty="0"/>
            </a:br>
            <a:endParaRPr lang="en-US" sz="1800" dirty="0"/>
          </a:p>
        </p:txBody>
      </p:sp>
      <p:pic>
        <p:nvPicPr>
          <p:cNvPr id="4" name="Picture Placeholder 3">
            <a:extLst>
              <a:ext uri="{FF2B5EF4-FFF2-40B4-BE49-F238E27FC236}">
                <a16:creationId xmlns:a16="http://schemas.microsoft.com/office/drawing/2014/main" id="{4B7DA46A-4962-88C0-F8FA-59820EF0C74F}"/>
              </a:ext>
            </a:extLst>
          </p:cNvPr>
          <p:cNvPicPr>
            <a:picLocks noGrp="1" noChangeAspect="1"/>
          </p:cNvPicPr>
          <p:nvPr>
            <p:ph type="pic" sz="quarter" idx="13"/>
          </p:nvPr>
        </p:nvPicPr>
        <p:blipFill>
          <a:blip r:embed="rId2"/>
          <a:srcRect l="6341" r="6341"/>
          <a:stretch>
            <a:fillRect/>
          </a:stretch>
        </p:blipFill>
        <p:spPr>
          <a:xfrm>
            <a:off x="6327834" y="798653"/>
            <a:ext cx="5166167" cy="528963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grpSp>
        <p:nvGrpSpPr>
          <p:cNvPr id="30" name="Group 29">
            <a:extLst>
              <a:ext uri="{FF2B5EF4-FFF2-40B4-BE49-F238E27FC236}">
                <a16:creationId xmlns:a16="http://schemas.microsoft.com/office/drawing/2014/main" id="{D6F3A6DA-8F61-69F0-ACB3-C0626BD35EDC}"/>
              </a:ext>
            </a:extLst>
          </p:cNvPr>
          <p:cNvGrpSpPr/>
          <p:nvPr/>
        </p:nvGrpSpPr>
        <p:grpSpPr>
          <a:xfrm>
            <a:off x="1315201" y="3778068"/>
            <a:ext cx="4706269" cy="529376"/>
            <a:chOff x="1245206" y="4116842"/>
            <a:chExt cx="4706269" cy="529376"/>
          </a:xfrm>
        </p:grpSpPr>
        <p:pic>
          <p:nvPicPr>
            <p:cNvPr id="14" name="Graphic 13" descr="World outline">
              <a:extLst>
                <a:ext uri="{FF2B5EF4-FFF2-40B4-BE49-F238E27FC236}">
                  <a16:creationId xmlns:a16="http://schemas.microsoft.com/office/drawing/2014/main" id="{D614EFAA-056C-B0B4-FB1E-8C493448DF6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45206" y="4299588"/>
              <a:ext cx="225267" cy="197963"/>
            </a:xfrm>
            <a:prstGeom prst="rect">
              <a:avLst/>
            </a:prstGeom>
          </p:spPr>
        </p:pic>
        <p:sp>
          <p:nvSpPr>
            <p:cNvPr id="15" name="TextBox 14">
              <a:extLst>
                <a:ext uri="{FF2B5EF4-FFF2-40B4-BE49-F238E27FC236}">
                  <a16:creationId xmlns:a16="http://schemas.microsoft.com/office/drawing/2014/main" id="{18856963-378A-438C-4BE9-E9B990BDA3CA}"/>
                </a:ext>
              </a:extLst>
            </p:cNvPr>
            <p:cNvSpPr txBox="1"/>
            <p:nvPr/>
          </p:nvSpPr>
          <p:spPr>
            <a:xfrm>
              <a:off x="1776838" y="4116842"/>
              <a:ext cx="4174637" cy="529376"/>
            </a:xfrm>
            <a:prstGeom prst="rect">
              <a:avLst/>
            </a:prstGeom>
            <a:noFill/>
          </p:spPr>
          <p:txBody>
            <a:bodyPr wrap="square" rtlCol="0">
              <a:spAutoFit/>
            </a:bodyPr>
            <a:lstStyle/>
            <a:p>
              <a:pPr>
                <a:lnSpc>
                  <a:spcPct val="150000"/>
                </a:lnSpc>
                <a:buClr>
                  <a:schemeClr val="tx1">
                    <a:lumMod val="65000"/>
                    <a:lumOff val="35000"/>
                  </a:schemeClr>
                </a:buClr>
                <a:buSzPct val="200000"/>
              </a:pPr>
              <a:r>
                <a:rPr lang="en-US" sz="1000" kern="1000" dirty="0">
                  <a:solidFill>
                    <a:srgbClr val="0094C8"/>
                  </a:solidFill>
                  <a:latin typeface="Open Sans" panose="020B0606030504020204" pitchFamily="34" charset="0"/>
                  <a:ea typeface="Open Sans" panose="020B0606030504020204" pitchFamily="34" charset="0"/>
                  <a:cs typeface="Open Sans" panose="020B0606030504020204" pitchFamily="34" charset="0"/>
                  <a:hlinkClick r:id="rId5">
                    <a:extLst>
                      <a:ext uri="{A12FA001-AC4F-418D-AE19-62706E023703}">
                        <ahyp:hlinkClr xmlns:ahyp="http://schemas.microsoft.com/office/drawing/2018/hyperlinkcolor" val="tx"/>
                      </a:ext>
                    </a:extLst>
                  </a:hlinkClick>
                </a:rPr>
                <a:t>Javascript</a:t>
              </a:r>
              <a:r>
                <a:rPr lang="en-US" sz="1000" kern="1000" dirty="0">
                  <a:solidFill>
                    <a:srgbClr val="0094C8"/>
                  </a:solidFill>
                  <a:latin typeface="Open Sans" panose="020B0606030504020204" pitchFamily="34" charset="0"/>
                  <a:ea typeface="Open Sans" panose="020B0606030504020204" pitchFamily="34" charset="0"/>
                  <a:cs typeface="Open Sans" panose="020B0606030504020204" pitchFamily="34" charset="0"/>
                </a:rPr>
                <a:t>     </a:t>
              </a:r>
              <a:r>
                <a:rPr lang="en-US" sz="1000" kern="1000" dirty="0">
                  <a:solidFill>
                    <a:srgbClr val="0094C8"/>
                  </a:solidFill>
                  <a:latin typeface="Open Sans" panose="020B0606030504020204" pitchFamily="34" charset="0"/>
                  <a:ea typeface="Open Sans" panose="020B0606030504020204" pitchFamily="34" charset="0"/>
                  <a:cs typeface="Open Sans" panose="020B0606030504020204" pitchFamily="34" charset="0"/>
                  <a:hlinkClick r:id="rId5">
                    <a:extLst>
                      <a:ext uri="{A12FA001-AC4F-418D-AE19-62706E023703}">
                        <ahyp:hlinkClr xmlns:ahyp="http://schemas.microsoft.com/office/drawing/2018/hyperlinkcolor" val="tx"/>
                      </a:ext>
                    </a:extLst>
                  </a:hlinkClick>
                </a:rPr>
                <a:t>Angular</a:t>
              </a:r>
              <a:r>
                <a:rPr lang="en-US" sz="1000" kern="1000" dirty="0">
                  <a:solidFill>
                    <a:srgbClr val="0094C8"/>
                  </a:solidFill>
                  <a:latin typeface="Open Sans" panose="020B0606030504020204" pitchFamily="34" charset="0"/>
                  <a:ea typeface="Open Sans" panose="020B0606030504020204" pitchFamily="34" charset="0"/>
                  <a:cs typeface="Open Sans" panose="020B0606030504020204" pitchFamily="34" charset="0"/>
                </a:rPr>
                <a:t>    </a:t>
              </a:r>
              <a:r>
                <a:rPr lang="en-US" sz="1000" kern="1000" dirty="0">
                  <a:solidFill>
                    <a:srgbClr val="0094C8"/>
                  </a:solidFill>
                  <a:latin typeface="Open Sans" panose="020B0606030504020204" pitchFamily="34" charset="0"/>
                  <a:ea typeface="Open Sans" panose="020B0606030504020204" pitchFamily="34" charset="0"/>
                  <a:cs typeface="Open Sans" panose="020B0606030504020204" pitchFamily="34" charset="0"/>
                  <a:hlinkClick r:id="rId5">
                    <a:extLst>
                      <a:ext uri="{A12FA001-AC4F-418D-AE19-62706E023703}">
                        <ahyp:hlinkClr xmlns:ahyp="http://schemas.microsoft.com/office/drawing/2018/hyperlinkcolor" val="tx"/>
                      </a:ext>
                    </a:extLst>
                  </a:hlinkClick>
                </a:rPr>
                <a:t>React</a:t>
              </a:r>
              <a:r>
                <a:rPr lang="en-US" sz="1000" kern="1000" dirty="0">
                  <a:solidFill>
                    <a:srgbClr val="0094C8"/>
                  </a:solidFill>
                  <a:latin typeface="Open Sans" panose="020B0606030504020204" pitchFamily="34" charset="0"/>
                  <a:ea typeface="Open Sans" panose="020B0606030504020204" pitchFamily="34" charset="0"/>
                  <a:cs typeface="Open Sans" panose="020B0606030504020204" pitchFamily="34" charset="0"/>
                </a:rPr>
                <a:t>     </a:t>
              </a:r>
              <a:r>
                <a:rPr lang="en-US" sz="1000" kern="1000" dirty="0">
                  <a:solidFill>
                    <a:srgbClr val="0094C8"/>
                  </a:solidFill>
                  <a:latin typeface="Open Sans" panose="020B0606030504020204" pitchFamily="34" charset="0"/>
                  <a:ea typeface="Open Sans" panose="020B0606030504020204" pitchFamily="34" charset="0"/>
                  <a:cs typeface="Open Sans" panose="020B0606030504020204" pitchFamily="34" charset="0"/>
                  <a:hlinkClick r:id="rId5">
                    <a:extLst>
                      <a:ext uri="{A12FA001-AC4F-418D-AE19-62706E023703}">
                        <ahyp:hlinkClr xmlns:ahyp="http://schemas.microsoft.com/office/drawing/2018/hyperlinkcolor" val="tx"/>
                      </a:ext>
                    </a:extLst>
                  </a:hlinkClick>
                </a:rPr>
                <a:t>Vue</a:t>
              </a:r>
              <a:r>
                <a:rPr lang="en-US" sz="1000" kern="1000" dirty="0">
                  <a:solidFill>
                    <a:srgbClr val="0094C8"/>
                  </a:solidFill>
                  <a:latin typeface="Open Sans" panose="020B0606030504020204" pitchFamily="34" charset="0"/>
                  <a:ea typeface="Open Sans" panose="020B0606030504020204" pitchFamily="34" charset="0"/>
                  <a:cs typeface="Open Sans" panose="020B0606030504020204" pitchFamily="34" charset="0"/>
                </a:rPr>
                <a:t>     </a:t>
              </a:r>
              <a:r>
                <a:rPr lang="en-US" sz="1000" kern="1000" dirty="0">
                  <a:solidFill>
                    <a:srgbClr val="0094C8"/>
                  </a:solidFill>
                  <a:latin typeface="Open Sans" panose="020B0606030504020204" pitchFamily="34" charset="0"/>
                  <a:ea typeface="Open Sans" panose="020B0606030504020204" pitchFamily="34" charset="0"/>
                  <a:cs typeface="Open Sans" panose="020B0606030504020204" pitchFamily="34" charset="0"/>
                  <a:hlinkClick r:id="rId5">
                    <a:extLst>
                      <a:ext uri="{A12FA001-AC4F-418D-AE19-62706E023703}">
                        <ahyp:hlinkClr xmlns:ahyp="http://schemas.microsoft.com/office/drawing/2018/hyperlinkcolor" val="tx"/>
                      </a:ext>
                    </a:extLst>
                  </a:hlinkClick>
                </a:rPr>
                <a:t>Blazor</a:t>
              </a:r>
              <a:endParaRPr lang="en-US" sz="1000" kern="1000" dirty="0">
                <a:solidFill>
                  <a:srgbClr val="0094C8"/>
                </a:solidFill>
                <a:latin typeface="Open Sans" panose="020B0606030504020204" pitchFamily="34" charset="0"/>
                <a:ea typeface="Open Sans" panose="020B0606030504020204" pitchFamily="34" charset="0"/>
                <a:cs typeface="Open Sans" panose="020B0606030504020204" pitchFamily="34" charset="0"/>
              </a:endParaRPr>
            </a:p>
            <a:p>
              <a:pPr>
                <a:lnSpc>
                  <a:spcPct val="150000"/>
                </a:lnSpc>
                <a:buClr>
                  <a:schemeClr val="tx1">
                    <a:lumMod val="65000"/>
                    <a:lumOff val="35000"/>
                  </a:schemeClr>
                </a:buClr>
                <a:buSzPct val="200000"/>
              </a:pPr>
              <a:r>
                <a:rPr lang="en-US" sz="1000" kern="1000" dirty="0">
                  <a:solidFill>
                    <a:srgbClr val="0094C8"/>
                  </a:solidFill>
                  <a:latin typeface="Open Sans" panose="020B0606030504020204" pitchFamily="34" charset="0"/>
                  <a:ea typeface="Open Sans" panose="020B0606030504020204" pitchFamily="34" charset="0"/>
                  <a:cs typeface="Open Sans" panose="020B0606030504020204" pitchFamily="34" charset="0"/>
                  <a:hlinkClick r:id="rId5">
                    <a:extLst>
                      <a:ext uri="{A12FA001-AC4F-418D-AE19-62706E023703}">
                        <ahyp:hlinkClr xmlns:ahyp="http://schemas.microsoft.com/office/drawing/2018/hyperlinkcolor" val="tx"/>
                      </a:ext>
                    </a:extLst>
                  </a:hlinkClick>
                </a:rPr>
                <a:t>Flutter</a:t>
              </a:r>
              <a:r>
                <a:rPr lang="en-US" sz="1000" kern="1000" dirty="0">
                  <a:solidFill>
                    <a:srgbClr val="0094C8"/>
                  </a:solidFill>
                  <a:latin typeface="Open Sans" panose="020B0606030504020204" pitchFamily="34" charset="0"/>
                  <a:ea typeface="Open Sans" panose="020B0606030504020204" pitchFamily="34" charset="0"/>
                  <a:cs typeface="Open Sans" panose="020B0606030504020204" pitchFamily="34" charset="0"/>
                </a:rPr>
                <a:t>      </a:t>
              </a:r>
              <a:r>
                <a:rPr lang="en-US" sz="1000" kern="1000" dirty="0">
                  <a:solidFill>
                    <a:srgbClr val="0094C8"/>
                  </a:solidFill>
                  <a:latin typeface="Open Sans" panose="020B0606030504020204" pitchFamily="34" charset="0"/>
                  <a:ea typeface="Open Sans" panose="020B0606030504020204" pitchFamily="34" charset="0"/>
                  <a:cs typeface="Open Sans" panose="020B0606030504020204" pitchFamily="34" charset="0"/>
                  <a:hlinkClick r:id="rId5">
                    <a:extLst>
                      <a:ext uri="{A12FA001-AC4F-418D-AE19-62706E023703}">
                        <ahyp:hlinkClr xmlns:ahyp="http://schemas.microsoft.com/office/drawing/2018/hyperlinkcolor" val="tx"/>
                      </a:ext>
                    </a:extLst>
                  </a:hlinkClick>
                </a:rPr>
                <a:t>ASP.NET MVC</a:t>
              </a:r>
              <a:r>
                <a:rPr lang="en-US" sz="1000" kern="1000" dirty="0">
                  <a:solidFill>
                    <a:srgbClr val="0094C8"/>
                  </a:solidFill>
                  <a:latin typeface="Open Sans" panose="020B0606030504020204" pitchFamily="34" charset="0"/>
                  <a:ea typeface="Open Sans" panose="020B0606030504020204" pitchFamily="34" charset="0"/>
                  <a:cs typeface="Open Sans" panose="020B0606030504020204" pitchFamily="34" charset="0"/>
                </a:rPr>
                <a:t>     </a:t>
              </a:r>
              <a:r>
                <a:rPr lang="en-US" sz="1000" kern="1000" dirty="0">
                  <a:solidFill>
                    <a:srgbClr val="0094C8"/>
                  </a:solidFill>
                  <a:latin typeface="Open Sans" panose="020B0606030504020204" pitchFamily="34" charset="0"/>
                  <a:ea typeface="Open Sans" panose="020B0606030504020204" pitchFamily="34" charset="0"/>
                  <a:cs typeface="Open Sans" panose="020B0606030504020204" pitchFamily="34" charset="0"/>
                  <a:hlinkClick r:id="rId5">
                    <a:extLst>
                      <a:ext uri="{A12FA001-AC4F-418D-AE19-62706E023703}">
                        <ahyp:hlinkClr xmlns:ahyp="http://schemas.microsoft.com/office/drawing/2018/hyperlinkcolor" val="tx"/>
                      </a:ext>
                    </a:extLst>
                  </a:hlinkClick>
                </a:rPr>
                <a:t>ASP.NET Core</a:t>
              </a:r>
              <a:endParaRPr lang="en-US" sz="1000" kern="1000" dirty="0">
                <a:solidFill>
                  <a:srgbClr val="0094C8"/>
                </a:solidFill>
                <a:latin typeface="Open Sans" panose="020B0606030504020204" pitchFamily="34" charset="0"/>
                <a:ea typeface="Open Sans" panose="020B0606030504020204" pitchFamily="34" charset="0"/>
                <a:cs typeface="Open Sans" panose="020B0606030504020204" pitchFamily="34" charset="0"/>
              </a:endParaRPr>
            </a:p>
          </p:txBody>
        </p:sp>
        <p:cxnSp>
          <p:nvCxnSpPr>
            <p:cNvPr id="16" name="Straight Connector 15">
              <a:extLst>
                <a:ext uri="{FF2B5EF4-FFF2-40B4-BE49-F238E27FC236}">
                  <a16:creationId xmlns:a16="http://schemas.microsoft.com/office/drawing/2014/main" id="{05FB8A5B-A411-3BB3-7F4D-2B55FD4E83BC}"/>
                </a:ext>
              </a:extLst>
            </p:cNvPr>
            <p:cNvCxnSpPr/>
            <p:nvPr/>
          </p:nvCxnSpPr>
          <p:spPr>
            <a:xfrm>
              <a:off x="1602464" y="4234639"/>
              <a:ext cx="0" cy="395926"/>
            </a:xfrm>
            <a:prstGeom prst="line">
              <a:avLst/>
            </a:prstGeom>
          </p:spPr>
          <p:style>
            <a:lnRef idx="1">
              <a:schemeClr val="accent6"/>
            </a:lnRef>
            <a:fillRef idx="0">
              <a:schemeClr val="accent6"/>
            </a:fillRef>
            <a:effectRef idx="0">
              <a:schemeClr val="accent6"/>
            </a:effectRef>
            <a:fontRef idx="minor">
              <a:schemeClr val="tx1"/>
            </a:fontRef>
          </p:style>
        </p:cxnSp>
        <p:sp>
          <p:nvSpPr>
            <p:cNvPr id="17" name="Flowchart: Connector 16">
              <a:extLst>
                <a:ext uri="{FF2B5EF4-FFF2-40B4-BE49-F238E27FC236}">
                  <a16:creationId xmlns:a16="http://schemas.microsoft.com/office/drawing/2014/main" id="{09485E7F-8EB6-4666-A504-7B81EB468CA8}"/>
                </a:ext>
              </a:extLst>
            </p:cNvPr>
            <p:cNvSpPr/>
            <p:nvPr/>
          </p:nvSpPr>
          <p:spPr>
            <a:xfrm flipV="1">
              <a:off x="1785792" y="4255788"/>
              <a:ext cx="50750" cy="45719"/>
            </a:xfrm>
            <a:prstGeom prst="flowChartConnector">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lowchart: Connector 17">
              <a:extLst>
                <a:ext uri="{FF2B5EF4-FFF2-40B4-BE49-F238E27FC236}">
                  <a16:creationId xmlns:a16="http://schemas.microsoft.com/office/drawing/2014/main" id="{8300E603-B41C-B101-1B22-9712AE3B9BB1}"/>
                </a:ext>
              </a:extLst>
            </p:cNvPr>
            <p:cNvSpPr/>
            <p:nvPr/>
          </p:nvSpPr>
          <p:spPr>
            <a:xfrm flipH="1" flipV="1">
              <a:off x="2520369" y="4255785"/>
              <a:ext cx="50750" cy="45720"/>
            </a:xfrm>
            <a:prstGeom prst="flowChartConnector">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lowchart: Connector 18">
              <a:extLst>
                <a:ext uri="{FF2B5EF4-FFF2-40B4-BE49-F238E27FC236}">
                  <a16:creationId xmlns:a16="http://schemas.microsoft.com/office/drawing/2014/main" id="{8436136B-0C87-F390-4969-C9A277B10AAA}"/>
                </a:ext>
              </a:extLst>
            </p:cNvPr>
            <p:cNvSpPr/>
            <p:nvPr/>
          </p:nvSpPr>
          <p:spPr>
            <a:xfrm flipV="1">
              <a:off x="3120045" y="4255785"/>
              <a:ext cx="50750" cy="45719"/>
            </a:xfrm>
            <a:prstGeom prst="flowChartConnector">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lowchart: Connector 19">
              <a:extLst>
                <a:ext uri="{FF2B5EF4-FFF2-40B4-BE49-F238E27FC236}">
                  <a16:creationId xmlns:a16="http://schemas.microsoft.com/office/drawing/2014/main" id="{3C56E184-EEF8-C162-EC7A-08B27A699D80}"/>
                </a:ext>
              </a:extLst>
            </p:cNvPr>
            <p:cNvSpPr/>
            <p:nvPr/>
          </p:nvSpPr>
          <p:spPr>
            <a:xfrm flipV="1">
              <a:off x="3584832" y="4255785"/>
              <a:ext cx="50750" cy="45719"/>
            </a:xfrm>
            <a:prstGeom prst="flowChartConnector">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lowchart: Connector 20">
              <a:extLst>
                <a:ext uri="{FF2B5EF4-FFF2-40B4-BE49-F238E27FC236}">
                  <a16:creationId xmlns:a16="http://schemas.microsoft.com/office/drawing/2014/main" id="{8CEDA517-05DC-C27B-304F-36724F6D2E90}"/>
                </a:ext>
              </a:extLst>
            </p:cNvPr>
            <p:cNvSpPr/>
            <p:nvPr/>
          </p:nvSpPr>
          <p:spPr>
            <a:xfrm flipV="1">
              <a:off x="3989592" y="4253869"/>
              <a:ext cx="50750" cy="45719"/>
            </a:xfrm>
            <a:prstGeom prst="flowChartConnector">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lowchart: Connector 21">
              <a:extLst>
                <a:ext uri="{FF2B5EF4-FFF2-40B4-BE49-F238E27FC236}">
                  <a16:creationId xmlns:a16="http://schemas.microsoft.com/office/drawing/2014/main" id="{A0DC77C6-8768-683D-82CD-F69BFD398C13}"/>
                </a:ext>
              </a:extLst>
            </p:cNvPr>
            <p:cNvSpPr/>
            <p:nvPr/>
          </p:nvSpPr>
          <p:spPr>
            <a:xfrm flipV="1">
              <a:off x="1789342" y="4502559"/>
              <a:ext cx="50750" cy="45719"/>
            </a:xfrm>
            <a:prstGeom prst="flowChartConnector">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lowchart: Connector 22">
              <a:extLst>
                <a:ext uri="{FF2B5EF4-FFF2-40B4-BE49-F238E27FC236}">
                  <a16:creationId xmlns:a16="http://schemas.microsoft.com/office/drawing/2014/main" id="{0BAEB750-067B-BD1D-9890-149067587BC9}"/>
                </a:ext>
              </a:extLst>
            </p:cNvPr>
            <p:cNvSpPr/>
            <p:nvPr/>
          </p:nvSpPr>
          <p:spPr>
            <a:xfrm flipV="1">
              <a:off x="2370174" y="4500179"/>
              <a:ext cx="50750" cy="45719"/>
            </a:xfrm>
            <a:prstGeom prst="flowChartConnector">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lowchart: Connector 23">
              <a:extLst>
                <a:ext uri="{FF2B5EF4-FFF2-40B4-BE49-F238E27FC236}">
                  <a16:creationId xmlns:a16="http://schemas.microsoft.com/office/drawing/2014/main" id="{9880CE88-286A-385F-3D1B-4FEFCF439529}"/>
                </a:ext>
              </a:extLst>
            </p:cNvPr>
            <p:cNvSpPr/>
            <p:nvPr/>
          </p:nvSpPr>
          <p:spPr>
            <a:xfrm flipV="1">
              <a:off x="3318984" y="4500179"/>
              <a:ext cx="50750" cy="45719"/>
            </a:xfrm>
            <a:prstGeom prst="flowChartConnector">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1" name="Group 30">
            <a:extLst>
              <a:ext uri="{FF2B5EF4-FFF2-40B4-BE49-F238E27FC236}">
                <a16:creationId xmlns:a16="http://schemas.microsoft.com/office/drawing/2014/main" id="{38F9B45E-548E-674D-290D-65D3176991AD}"/>
              </a:ext>
            </a:extLst>
          </p:cNvPr>
          <p:cNvGrpSpPr/>
          <p:nvPr/>
        </p:nvGrpSpPr>
        <p:grpSpPr>
          <a:xfrm>
            <a:off x="1315201" y="4449213"/>
            <a:ext cx="4706270" cy="529376"/>
            <a:chOff x="1320946" y="4579901"/>
            <a:chExt cx="4706270" cy="529376"/>
          </a:xfrm>
        </p:grpSpPr>
        <p:pic>
          <p:nvPicPr>
            <p:cNvPr id="32" name="Graphic 31" descr="Monitor outline">
              <a:extLst>
                <a:ext uri="{FF2B5EF4-FFF2-40B4-BE49-F238E27FC236}">
                  <a16:creationId xmlns:a16="http://schemas.microsoft.com/office/drawing/2014/main" id="{C0042D32-73F5-0C6B-2E5F-79BF3577CEA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320946" y="4783027"/>
              <a:ext cx="225267" cy="225267"/>
            </a:xfrm>
            <a:prstGeom prst="rect">
              <a:avLst/>
            </a:prstGeom>
          </p:spPr>
        </p:pic>
        <p:grpSp>
          <p:nvGrpSpPr>
            <p:cNvPr id="33" name="Group 32">
              <a:extLst>
                <a:ext uri="{FF2B5EF4-FFF2-40B4-BE49-F238E27FC236}">
                  <a16:creationId xmlns:a16="http://schemas.microsoft.com/office/drawing/2014/main" id="{BBB1C601-E887-BC9B-1727-69B601BAD85F}"/>
                </a:ext>
              </a:extLst>
            </p:cNvPr>
            <p:cNvGrpSpPr/>
            <p:nvPr/>
          </p:nvGrpSpPr>
          <p:grpSpPr>
            <a:xfrm>
              <a:off x="1678205" y="4579901"/>
              <a:ext cx="4349011" cy="529376"/>
              <a:chOff x="1602464" y="4116842"/>
              <a:chExt cx="4349011" cy="529376"/>
            </a:xfrm>
          </p:grpSpPr>
          <p:sp>
            <p:nvSpPr>
              <p:cNvPr id="34" name="TextBox 33">
                <a:extLst>
                  <a:ext uri="{FF2B5EF4-FFF2-40B4-BE49-F238E27FC236}">
                    <a16:creationId xmlns:a16="http://schemas.microsoft.com/office/drawing/2014/main" id="{7A4E447E-1B2A-94B3-D3C9-CD6755D12E86}"/>
                  </a:ext>
                </a:extLst>
              </p:cNvPr>
              <p:cNvSpPr txBox="1"/>
              <p:nvPr/>
            </p:nvSpPr>
            <p:spPr>
              <a:xfrm>
                <a:off x="1776838" y="4116842"/>
                <a:ext cx="4174637" cy="529376"/>
              </a:xfrm>
              <a:prstGeom prst="rect">
                <a:avLst/>
              </a:prstGeom>
              <a:noFill/>
            </p:spPr>
            <p:txBody>
              <a:bodyPr wrap="square" rtlCol="0">
                <a:spAutoFit/>
              </a:bodyPr>
              <a:lstStyle/>
              <a:p>
                <a:pPr>
                  <a:lnSpc>
                    <a:spcPct val="150000"/>
                  </a:lnSpc>
                  <a:buClr>
                    <a:schemeClr val="tx1">
                      <a:lumMod val="65000"/>
                      <a:lumOff val="35000"/>
                    </a:schemeClr>
                  </a:buClr>
                  <a:buSzPct val="200000"/>
                </a:pPr>
                <a:r>
                  <a:rPr lang="en-US" sz="1000" kern="1000" dirty="0">
                    <a:solidFill>
                      <a:srgbClr val="0094C8"/>
                    </a:solidFill>
                    <a:latin typeface="Open Sans" panose="020B0606030504020204" pitchFamily="34" charset="0"/>
                    <a:ea typeface="Open Sans" panose="020B0606030504020204" pitchFamily="34" charset="0"/>
                    <a:cs typeface="Open Sans" panose="020B0606030504020204" pitchFamily="34" charset="0"/>
                    <a:hlinkClick r:id="rId5">
                      <a:extLst>
                        <a:ext uri="{A12FA001-AC4F-418D-AE19-62706E023703}">
                          <ahyp:hlinkClr xmlns:ahyp="http://schemas.microsoft.com/office/drawing/2018/hyperlinkcolor" val="tx"/>
                        </a:ext>
                      </a:extLst>
                    </a:hlinkClick>
                  </a:rPr>
                  <a:t>WinForms</a:t>
                </a:r>
                <a:r>
                  <a:rPr lang="en-US" sz="1000" kern="1000" dirty="0">
                    <a:solidFill>
                      <a:srgbClr val="0094C8"/>
                    </a:solidFill>
                    <a:latin typeface="Open Sans" panose="020B0606030504020204" pitchFamily="34" charset="0"/>
                    <a:ea typeface="Open Sans" panose="020B0606030504020204" pitchFamily="34" charset="0"/>
                    <a:cs typeface="Open Sans" panose="020B0606030504020204" pitchFamily="34" charset="0"/>
                  </a:rPr>
                  <a:t>     </a:t>
                </a:r>
                <a:r>
                  <a:rPr lang="en-US" sz="1000" kern="1000" dirty="0">
                    <a:solidFill>
                      <a:srgbClr val="0094C8"/>
                    </a:solidFill>
                    <a:latin typeface="Open Sans" panose="020B0606030504020204" pitchFamily="34" charset="0"/>
                    <a:ea typeface="Open Sans" panose="020B0606030504020204" pitchFamily="34" charset="0"/>
                    <a:cs typeface="Open Sans" panose="020B0606030504020204" pitchFamily="34" charset="0"/>
                    <a:hlinkClick r:id="rId5">
                      <a:extLst>
                        <a:ext uri="{A12FA001-AC4F-418D-AE19-62706E023703}">
                          <ahyp:hlinkClr xmlns:ahyp="http://schemas.microsoft.com/office/drawing/2018/hyperlinkcolor" val="tx"/>
                        </a:ext>
                      </a:extLst>
                    </a:hlinkClick>
                  </a:rPr>
                  <a:t>WPF</a:t>
                </a:r>
                <a:r>
                  <a:rPr lang="en-US" sz="1000" kern="1000" dirty="0">
                    <a:solidFill>
                      <a:srgbClr val="0094C8"/>
                    </a:solidFill>
                    <a:latin typeface="Open Sans" panose="020B0606030504020204" pitchFamily="34" charset="0"/>
                    <a:ea typeface="Open Sans" panose="020B0606030504020204" pitchFamily="34" charset="0"/>
                    <a:cs typeface="Open Sans" panose="020B0606030504020204" pitchFamily="34" charset="0"/>
                  </a:rPr>
                  <a:t>     </a:t>
                </a:r>
                <a:r>
                  <a:rPr lang="en-US" sz="1000" kern="1000" dirty="0">
                    <a:solidFill>
                      <a:srgbClr val="0094C8"/>
                    </a:solidFill>
                    <a:latin typeface="Open Sans" panose="020B0606030504020204" pitchFamily="34" charset="0"/>
                    <a:ea typeface="Open Sans" panose="020B0606030504020204" pitchFamily="34" charset="0"/>
                    <a:cs typeface="Open Sans" panose="020B0606030504020204" pitchFamily="34" charset="0"/>
                    <a:hlinkClick r:id="rId5">
                      <a:extLst>
                        <a:ext uri="{A12FA001-AC4F-418D-AE19-62706E023703}">
                          <ahyp:hlinkClr xmlns:ahyp="http://schemas.microsoft.com/office/drawing/2018/hyperlinkcolor" val="tx"/>
                        </a:ext>
                      </a:extLst>
                    </a:hlinkClick>
                  </a:rPr>
                  <a:t>WinUI</a:t>
                </a:r>
                <a:r>
                  <a:rPr lang="en-US" sz="1000" kern="1000" dirty="0">
                    <a:solidFill>
                      <a:srgbClr val="0094C8"/>
                    </a:solidFill>
                    <a:latin typeface="Open Sans" panose="020B0606030504020204" pitchFamily="34" charset="0"/>
                    <a:ea typeface="Open Sans" panose="020B0606030504020204" pitchFamily="34" charset="0"/>
                    <a:cs typeface="Open Sans" panose="020B0606030504020204" pitchFamily="34" charset="0"/>
                  </a:rPr>
                  <a:t>     </a:t>
                </a:r>
                <a:r>
                  <a:rPr lang="en-US" sz="1000" kern="1000" dirty="0">
                    <a:solidFill>
                      <a:srgbClr val="0094C8"/>
                    </a:solidFill>
                    <a:latin typeface="Open Sans" panose="020B0606030504020204" pitchFamily="34" charset="0"/>
                    <a:ea typeface="Open Sans" panose="020B0606030504020204" pitchFamily="34" charset="0"/>
                    <a:cs typeface="Open Sans" panose="020B0606030504020204" pitchFamily="34" charset="0"/>
                    <a:hlinkClick r:id="rId5">
                      <a:extLst>
                        <a:ext uri="{A12FA001-AC4F-418D-AE19-62706E023703}">
                          <ahyp:hlinkClr xmlns:ahyp="http://schemas.microsoft.com/office/drawing/2018/hyperlinkcolor" val="tx"/>
                        </a:ext>
                      </a:extLst>
                    </a:hlinkClick>
                  </a:rPr>
                  <a:t>Flutter</a:t>
                </a:r>
                <a:r>
                  <a:rPr lang="en-US" sz="1000" kern="1000" dirty="0">
                    <a:solidFill>
                      <a:srgbClr val="0094C8"/>
                    </a:solidFill>
                    <a:latin typeface="Open Sans" panose="020B0606030504020204" pitchFamily="34" charset="0"/>
                    <a:ea typeface="Open Sans" panose="020B0606030504020204" pitchFamily="34" charset="0"/>
                    <a:cs typeface="Open Sans" panose="020B0606030504020204" pitchFamily="34" charset="0"/>
                  </a:rPr>
                  <a:t>     </a:t>
                </a:r>
                <a:r>
                  <a:rPr lang="en-US" sz="1000" kern="1000" dirty="0">
                    <a:solidFill>
                      <a:srgbClr val="0094C8"/>
                    </a:solidFill>
                    <a:latin typeface="Open Sans" panose="020B0606030504020204" pitchFamily="34" charset="0"/>
                    <a:ea typeface="Open Sans" panose="020B0606030504020204" pitchFamily="34" charset="0"/>
                    <a:cs typeface="Open Sans" panose="020B0606030504020204" pitchFamily="34" charset="0"/>
                    <a:hlinkClick r:id="rId5">
                      <a:extLst>
                        <a:ext uri="{A12FA001-AC4F-418D-AE19-62706E023703}">
                          <ahyp:hlinkClr xmlns:ahyp="http://schemas.microsoft.com/office/drawing/2018/hyperlinkcolor" val="tx"/>
                        </a:ext>
                      </a:extLst>
                    </a:hlinkClick>
                  </a:rPr>
                  <a:t>Xamarin</a:t>
                </a:r>
                <a:endParaRPr lang="en-US" sz="1000" kern="1000" dirty="0">
                  <a:solidFill>
                    <a:srgbClr val="0094C8"/>
                  </a:solidFill>
                  <a:latin typeface="Open Sans" panose="020B0606030504020204" pitchFamily="34" charset="0"/>
                  <a:ea typeface="Open Sans" panose="020B0606030504020204" pitchFamily="34" charset="0"/>
                  <a:cs typeface="Open Sans" panose="020B0606030504020204" pitchFamily="34" charset="0"/>
                </a:endParaRPr>
              </a:p>
              <a:p>
                <a:pPr>
                  <a:lnSpc>
                    <a:spcPct val="150000"/>
                  </a:lnSpc>
                  <a:buClr>
                    <a:schemeClr val="tx1">
                      <a:lumMod val="65000"/>
                      <a:lumOff val="35000"/>
                    </a:schemeClr>
                  </a:buClr>
                  <a:buSzPct val="200000"/>
                </a:pPr>
                <a:r>
                  <a:rPr lang="en-US" sz="1000" kern="1000" dirty="0">
                    <a:solidFill>
                      <a:srgbClr val="0094C8"/>
                    </a:solidFill>
                    <a:latin typeface="Open Sans" panose="020B0606030504020204" pitchFamily="34" charset="0"/>
                    <a:ea typeface="Open Sans" panose="020B0606030504020204" pitchFamily="34" charset="0"/>
                    <a:cs typeface="Open Sans" panose="020B0606030504020204" pitchFamily="34" charset="0"/>
                    <a:hlinkClick r:id="rId5">
                      <a:extLst>
                        <a:ext uri="{A12FA001-AC4F-418D-AE19-62706E023703}">
                          <ahyp:hlinkClr xmlns:ahyp="http://schemas.microsoft.com/office/drawing/2018/hyperlinkcolor" val="tx"/>
                        </a:ext>
                      </a:extLst>
                    </a:hlinkClick>
                  </a:rPr>
                  <a:t>UWP</a:t>
                </a:r>
                <a:r>
                  <a:rPr lang="en-US" sz="1000" kern="1000" dirty="0">
                    <a:solidFill>
                      <a:srgbClr val="0094C8"/>
                    </a:solidFill>
                    <a:latin typeface="Open Sans" panose="020B0606030504020204" pitchFamily="34" charset="0"/>
                    <a:ea typeface="Open Sans" panose="020B0606030504020204" pitchFamily="34" charset="0"/>
                    <a:cs typeface="Open Sans" panose="020B0606030504020204" pitchFamily="34" charset="0"/>
                  </a:rPr>
                  <a:t>       </a:t>
                </a:r>
                <a:r>
                  <a:rPr lang="en-US" sz="1000" kern="1000" dirty="0">
                    <a:solidFill>
                      <a:srgbClr val="0094C8"/>
                    </a:solidFill>
                    <a:latin typeface="Open Sans" panose="020B0606030504020204" pitchFamily="34" charset="0"/>
                    <a:ea typeface="Open Sans" panose="020B0606030504020204" pitchFamily="34" charset="0"/>
                    <a:cs typeface="Open Sans" panose="020B0606030504020204" pitchFamily="34" charset="0"/>
                    <a:hlinkClick r:id="rId5">
                      <a:extLst>
                        <a:ext uri="{A12FA001-AC4F-418D-AE19-62706E023703}">
                          <ahyp:hlinkClr xmlns:ahyp="http://schemas.microsoft.com/office/drawing/2018/hyperlinkcolor" val="tx"/>
                        </a:ext>
                      </a:extLst>
                    </a:hlinkClick>
                  </a:rPr>
                  <a:t>NET MAUI</a:t>
                </a:r>
                <a:r>
                  <a:rPr lang="en-US" sz="1000" kern="1000" dirty="0">
                    <a:solidFill>
                      <a:srgbClr val="0094C8"/>
                    </a:solidFill>
                    <a:latin typeface="Open Sans" panose="020B0606030504020204" pitchFamily="34" charset="0"/>
                    <a:ea typeface="Open Sans" panose="020B0606030504020204" pitchFamily="34" charset="0"/>
                    <a:cs typeface="Open Sans" panose="020B0606030504020204" pitchFamily="34" charset="0"/>
                  </a:rPr>
                  <a:t>    </a:t>
                </a:r>
              </a:p>
            </p:txBody>
          </p:sp>
          <p:cxnSp>
            <p:nvCxnSpPr>
              <p:cNvPr id="35" name="Straight Connector 34">
                <a:extLst>
                  <a:ext uri="{FF2B5EF4-FFF2-40B4-BE49-F238E27FC236}">
                    <a16:creationId xmlns:a16="http://schemas.microsoft.com/office/drawing/2014/main" id="{DC0583C2-634A-2DB1-31A7-9E3F409EA3C1}"/>
                  </a:ext>
                </a:extLst>
              </p:cNvPr>
              <p:cNvCxnSpPr/>
              <p:nvPr/>
            </p:nvCxnSpPr>
            <p:spPr>
              <a:xfrm>
                <a:off x="1602464" y="4234639"/>
                <a:ext cx="0" cy="395926"/>
              </a:xfrm>
              <a:prstGeom prst="line">
                <a:avLst/>
              </a:prstGeom>
            </p:spPr>
            <p:style>
              <a:lnRef idx="1">
                <a:schemeClr val="accent6"/>
              </a:lnRef>
              <a:fillRef idx="0">
                <a:schemeClr val="accent6"/>
              </a:fillRef>
              <a:effectRef idx="0">
                <a:schemeClr val="accent6"/>
              </a:effectRef>
              <a:fontRef idx="minor">
                <a:schemeClr val="tx1"/>
              </a:fontRef>
            </p:style>
          </p:cxnSp>
          <p:sp>
            <p:nvSpPr>
              <p:cNvPr id="36" name="Flowchart: Connector 35">
                <a:extLst>
                  <a:ext uri="{FF2B5EF4-FFF2-40B4-BE49-F238E27FC236}">
                    <a16:creationId xmlns:a16="http://schemas.microsoft.com/office/drawing/2014/main" id="{C6CF9724-4808-316F-C92A-34D89AE51D95}"/>
                  </a:ext>
                </a:extLst>
              </p:cNvPr>
              <p:cNvSpPr/>
              <p:nvPr/>
            </p:nvSpPr>
            <p:spPr>
              <a:xfrm flipV="1">
                <a:off x="1785792" y="4255788"/>
                <a:ext cx="50750" cy="45719"/>
              </a:xfrm>
              <a:prstGeom prst="flowChartConnector">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lowchart: Connector 36">
                <a:extLst>
                  <a:ext uri="{FF2B5EF4-FFF2-40B4-BE49-F238E27FC236}">
                    <a16:creationId xmlns:a16="http://schemas.microsoft.com/office/drawing/2014/main" id="{1DB04B59-2ACE-F589-1E0F-B055F20D72F3}"/>
                  </a:ext>
                </a:extLst>
              </p:cNvPr>
              <p:cNvSpPr/>
              <p:nvPr/>
            </p:nvSpPr>
            <p:spPr>
              <a:xfrm flipH="1" flipV="1">
                <a:off x="2520369" y="4255785"/>
                <a:ext cx="50750" cy="45720"/>
              </a:xfrm>
              <a:prstGeom prst="flowChartConnector">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Flowchart: Connector 37">
                <a:extLst>
                  <a:ext uri="{FF2B5EF4-FFF2-40B4-BE49-F238E27FC236}">
                    <a16:creationId xmlns:a16="http://schemas.microsoft.com/office/drawing/2014/main" id="{D4070E1B-ACA8-6EDC-338B-1CC2CD202331}"/>
                  </a:ext>
                </a:extLst>
              </p:cNvPr>
              <p:cNvSpPr/>
              <p:nvPr/>
            </p:nvSpPr>
            <p:spPr>
              <a:xfrm flipV="1">
                <a:off x="2969113" y="4253869"/>
                <a:ext cx="50750" cy="45719"/>
              </a:xfrm>
              <a:prstGeom prst="flowChartConnector">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Flowchart: Connector 38">
                <a:extLst>
                  <a:ext uri="{FF2B5EF4-FFF2-40B4-BE49-F238E27FC236}">
                    <a16:creationId xmlns:a16="http://schemas.microsoft.com/office/drawing/2014/main" id="{AC1C59FD-2CFB-2A03-6601-CE0AD5F8DCC2}"/>
                  </a:ext>
                </a:extLst>
              </p:cNvPr>
              <p:cNvSpPr/>
              <p:nvPr/>
            </p:nvSpPr>
            <p:spPr>
              <a:xfrm flipV="1">
                <a:off x="3501310" y="4253869"/>
                <a:ext cx="50750" cy="45719"/>
              </a:xfrm>
              <a:prstGeom prst="flowChartConnector">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Flowchart: Connector 39">
                <a:extLst>
                  <a:ext uri="{FF2B5EF4-FFF2-40B4-BE49-F238E27FC236}">
                    <a16:creationId xmlns:a16="http://schemas.microsoft.com/office/drawing/2014/main" id="{C320E99D-B244-FC11-55E6-6601FEEC3D69}"/>
                  </a:ext>
                </a:extLst>
              </p:cNvPr>
              <p:cNvSpPr/>
              <p:nvPr/>
            </p:nvSpPr>
            <p:spPr>
              <a:xfrm flipV="1">
                <a:off x="4041625" y="4253869"/>
                <a:ext cx="50750" cy="45719"/>
              </a:xfrm>
              <a:prstGeom prst="flowChartConnector">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lowchart: Connector 40">
                <a:extLst>
                  <a:ext uri="{FF2B5EF4-FFF2-40B4-BE49-F238E27FC236}">
                    <a16:creationId xmlns:a16="http://schemas.microsoft.com/office/drawing/2014/main" id="{BE753B5C-8B9F-FB80-8ED3-F70DBEA1E678}"/>
                  </a:ext>
                </a:extLst>
              </p:cNvPr>
              <p:cNvSpPr/>
              <p:nvPr/>
            </p:nvSpPr>
            <p:spPr>
              <a:xfrm flipV="1">
                <a:off x="1789342" y="4502559"/>
                <a:ext cx="50750" cy="45719"/>
              </a:xfrm>
              <a:prstGeom prst="flowChartConnector">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lowchart: Connector 41">
                <a:extLst>
                  <a:ext uri="{FF2B5EF4-FFF2-40B4-BE49-F238E27FC236}">
                    <a16:creationId xmlns:a16="http://schemas.microsoft.com/office/drawing/2014/main" id="{308333CC-3D30-82BF-D463-69298EACE668}"/>
                  </a:ext>
                </a:extLst>
              </p:cNvPr>
              <p:cNvSpPr/>
              <p:nvPr/>
            </p:nvSpPr>
            <p:spPr>
              <a:xfrm flipV="1">
                <a:off x="2301705" y="4502558"/>
                <a:ext cx="50750" cy="45719"/>
              </a:xfrm>
              <a:prstGeom prst="flowChartConnector">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60" name="Group 59">
            <a:extLst>
              <a:ext uri="{FF2B5EF4-FFF2-40B4-BE49-F238E27FC236}">
                <a16:creationId xmlns:a16="http://schemas.microsoft.com/office/drawing/2014/main" id="{9A2F5DC0-E255-537D-A5F4-295FCE32DE21}"/>
              </a:ext>
            </a:extLst>
          </p:cNvPr>
          <p:cNvGrpSpPr/>
          <p:nvPr/>
        </p:nvGrpSpPr>
        <p:grpSpPr>
          <a:xfrm>
            <a:off x="1318783" y="5151392"/>
            <a:ext cx="4702687" cy="298547"/>
            <a:chOff x="1318783" y="5151392"/>
            <a:chExt cx="4702687" cy="298547"/>
          </a:xfrm>
        </p:grpSpPr>
        <p:grpSp>
          <p:nvGrpSpPr>
            <p:cNvPr id="45" name="Group 44">
              <a:extLst>
                <a:ext uri="{FF2B5EF4-FFF2-40B4-BE49-F238E27FC236}">
                  <a16:creationId xmlns:a16="http://schemas.microsoft.com/office/drawing/2014/main" id="{37B96F7A-91FB-3A21-0526-477C83EA4F38}"/>
                </a:ext>
              </a:extLst>
            </p:cNvPr>
            <p:cNvGrpSpPr/>
            <p:nvPr/>
          </p:nvGrpSpPr>
          <p:grpSpPr>
            <a:xfrm>
              <a:off x="1672459" y="5151392"/>
              <a:ext cx="4349011" cy="298547"/>
              <a:chOff x="1602464" y="4116835"/>
              <a:chExt cx="4349011" cy="298544"/>
            </a:xfrm>
          </p:grpSpPr>
          <p:sp>
            <p:nvSpPr>
              <p:cNvPr id="46" name="TextBox 45">
                <a:extLst>
                  <a:ext uri="{FF2B5EF4-FFF2-40B4-BE49-F238E27FC236}">
                    <a16:creationId xmlns:a16="http://schemas.microsoft.com/office/drawing/2014/main" id="{C581E2DD-7F57-C503-33E6-4B4655B2EEFA}"/>
                  </a:ext>
                </a:extLst>
              </p:cNvPr>
              <p:cNvSpPr txBox="1"/>
              <p:nvPr/>
            </p:nvSpPr>
            <p:spPr>
              <a:xfrm>
                <a:off x="1776838" y="4116835"/>
                <a:ext cx="4174637" cy="298543"/>
              </a:xfrm>
              <a:prstGeom prst="rect">
                <a:avLst/>
              </a:prstGeom>
              <a:noFill/>
            </p:spPr>
            <p:txBody>
              <a:bodyPr wrap="square" rtlCol="0">
                <a:spAutoFit/>
              </a:bodyPr>
              <a:lstStyle/>
              <a:p>
                <a:pPr>
                  <a:lnSpc>
                    <a:spcPct val="150000"/>
                  </a:lnSpc>
                  <a:buClr>
                    <a:schemeClr val="tx1">
                      <a:lumMod val="65000"/>
                      <a:lumOff val="35000"/>
                    </a:schemeClr>
                  </a:buClr>
                  <a:buSzPct val="200000"/>
                </a:pPr>
                <a:r>
                  <a:rPr lang="en-US" sz="1000" kern="1000" dirty="0">
                    <a:solidFill>
                      <a:srgbClr val="0094C8"/>
                    </a:solidFill>
                    <a:latin typeface="Open Sans" panose="020B0606030504020204" pitchFamily="34" charset="0"/>
                    <a:ea typeface="Open Sans" panose="020B0606030504020204" pitchFamily="34" charset="0"/>
                    <a:cs typeface="Open Sans" panose="020B0606030504020204" pitchFamily="34" charset="0"/>
                    <a:hlinkClick r:id="rId5">
                      <a:extLst>
                        <a:ext uri="{A12FA001-AC4F-418D-AE19-62706E023703}">
                          <ahyp:hlinkClr xmlns:ahyp="http://schemas.microsoft.com/office/drawing/2018/hyperlinkcolor" val="tx"/>
                        </a:ext>
                      </a:extLst>
                    </a:hlinkClick>
                  </a:rPr>
                  <a:t>Xamarin</a:t>
                </a:r>
                <a:r>
                  <a:rPr lang="en-US" sz="1000" kern="1000" dirty="0">
                    <a:solidFill>
                      <a:srgbClr val="0094C8"/>
                    </a:solidFill>
                    <a:latin typeface="Open Sans" panose="020B0606030504020204" pitchFamily="34" charset="0"/>
                    <a:ea typeface="Open Sans" panose="020B0606030504020204" pitchFamily="34" charset="0"/>
                    <a:cs typeface="Open Sans" panose="020B0606030504020204" pitchFamily="34" charset="0"/>
                  </a:rPr>
                  <a:t>     </a:t>
                </a:r>
                <a:r>
                  <a:rPr lang="en-US" sz="1000" kern="1000" dirty="0">
                    <a:solidFill>
                      <a:srgbClr val="0094C8"/>
                    </a:solidFill>
                    <a:latin typeface="Open Sans" panose="020B0606030504020204" pitchFamily="34" charset="0"/>
                    <a:ea typeface="Open Sans" panose="020B0606030504020204" pitchFamily="34" charset="0"/>
                    <a:cs typeface="Open Sans" panose="020B0606030504020204" pitchFamily="34" charset="0"/>
                    <a:hlinkClick r:id="rId5">
                      <a:extLst>
                        <a:ext uri="{A12FA001-AC4F-418D-AE19-62706E023703}">
                          <ahyp:hlinkClr xmlns:ahyp="http://schemas.microsoft.com/office/drawing/2018/hyperlinkcolor" val="tx"/>
                        </a:ext>
                      </a:extLst>
                    </a:hlinkClick>
                  </a:rPr>
                  <a:t>Flutter</a:t>
                </a:r>
                <a:r>
                  <a:rPr lang="en-US" sz="1000" kern="1000" dirty="0">
                    <a:solidFill>
                      <a:srgbClr val="0094C8"/>
                    </a:solidFill>
                    <a:latin typeface="Open Sans" panose="020B0606030504020204" pitchFamily="34" charset="0"/>
                    <a:ea typeface="Open Sans" panose="020B0606030504020204" pitchFamily="34" charset="0"/>
                    <a:cs typeface="Open Sans" panose="020B0606030504020204" pitchFamily="34" charset="0"/>
                  </a:rPr>
                  <a:t>     </a:t>
                </a:r>
                <a:r>
                  <a:rPr lang="en-US" sz="1000" kern="1000" dirty="0">
                    <a:solidFill>
                      <a:srgbClr val="0094C8"/>
                    </a:solidFill>
                    <a:latin typeface="Open Sans" panose="020B0606030504020204" pitchFamily="34" charset="0"/>
                    <a:ea typeface="Open Sans" panose="020B0606030504020204" pitchFamily="34" charset="0"/>
                    <a:cs typeface="Open Sans" panose="020B0606030504020204" pitchFamily="34" charset="0"/>
                    <a:hlinkClick r:id="rId5">
                      <a:extLst>
                        <a:ext uri="{A12FA001-AC4F-418D-AE19-62706E023703}">
                          <ahyp:hlinkClr xmlns:ahyp="http://schemas.microsoft.com/office/drawing/2018/hyperlinkcolor" val="tx"/>
                        </a:ext>
                      </a:extLst>
                    </a:hlinkClick>
                  </a:rPr>
                  <a:t>UWP</a:t>
                </a:r>
                <a:r>
                  <a:rPr lang="en-US" sz="1000" kern="1000" dirty="0">
                    <a:solidFill>
                      <a:srgbClr val="0094C8"/>
                    </a:solidFill>
                    <a:latin typeface="Open Sans" panose="020B0606030504020204" pitchFamily="34" charset="0"/>
                    <a:ea typeface="Open Sans" panose="020B0606030504020204" pitchFamily="34" charset="0"/>
                    <a:cs typeface="Open Sans" panose="020B0606030504020204" pitchFamily="34" charset="0"/>
                  </a:rPr>
                  <a:t>     </a:t>
                </a:r>
                <a:r>
                  <a:rPr lang="en-US" sz="1000" kern="1000" dirty="0">
                    <a:solidFill>
                      <a:srgbClr val="0094C8"/>
                    </a:solidFill>
                    <a:latin typeface="Open Sans" panose="020B0606030504020204" pitchFamily="34" charset="0"/>
                    <a:ea typeface="Open Sans" panose="020B0606030504020204" pitchFamily="34" charset="0"/>
                    <a:cs typeface="Open Sans" panose="020B0606030504020204" pitchFamily="34" charset="0"/>
                    <a:hlinkClick r:id="rId5">
                      <a:extLst>
                        <a:ext uri="{A12FA001-AC4F-418D-AE19-62706E023703}">
                          <ahyp:hlinkClr xmlns:ahyp="http://schemas.microsoft.com/office/drawing/2018/hyperlinkcolor" val="tx"/>
                        </a:ext>
                      </a:extLst>
                    </a:hlinkClick>
                  </a:rPr>
                  <a:t>JavaScript</a:t>
                </a:r>
                <a:r>
                  <a:rPr lang="en-US" sz="1000" kern="1000" dirty="0">
                    <a:solidFill>
                      <a:srgbClr val="0094C8"/>
                    </a:solidFill>
                    <a:latin typeface="Open Sans" panose="020B0606030504020204" pitchFamily="34" charset="0"/>
                    <a:ea typeface="Open Sans" panose="020B0606030504020204" pitchFamily="34" charset="0"/>
                    <a:cs typeface="Open Sans" panose="020B0606030504020204" pitchFamily="34" charset="0"/>
                  </a:rPr>
                  <a:t>     </a:t>
                </a:r>
                <a:r>
                  <a:rPr lang="en-US" sz="1000" kern="1000" dirty="0">
                    <a:solidFill>
                      <a:srgbClr val="0094C8"/>
                    </a:solidFill>
                    <a:latin typeface="Open Sans" panose="020B0606030504020204" pitchFamily="34" charset="0"/>
                    <a:ea typeface="Open Sans" panose="020B0606030504020204" pitchFamily="34" charset="0"/>
                    <a:cs typeface="Open Sans" panose="020B0606030504020204" pitchFamily="34" charset="0"/>
                    <a:hlinkClick r:id="rId5">
                      <a:extLst>
                        <a:ext uri="{A12FA001-AC4F-418D-AE19-62706E023703}">
                          <ahyp:hlinkClr xmlns:ahyp="http://schemas.microsoft.com/office/drawing/2018/hyperlinkcolor" val="tx"/>
                        </a:ext>
                      </a:extLst>
                    </a:hlinkClick>
                  </a:rPr>
                  <a:t>.NET MAUI</a:t>
                </a:r>
                <a:endParaRPr lang="en-US" sz="1000" kern="1000" dirty="0">
                  <a:solidFill>
                    <a:srgbClr val="0094C8"/>
                  </a:solidFill>
                  <a:latin typeface="Open Sans" panose="020B0606030504020204" pitchFamily="34" charset="0"/>
                  <a:ea typeface="Open Sans" panose="020B0606030504020204" pitchFamily="34" charset="0"/>
                  <a:cs typeface="Open Sans" panose="020B0606030504020204" pitchFamily="34" charset="0"/>
                </a:endParaRPr>
              </a:p>
            </p:txBody>
          </p:sp>
          <p:cxnSp>
            <p:nvCxnSpPr>
              <p:cNvPr id="47" name="Straight Connector 46">
                <a:extLst>
                  <a:ext uri="{FF2B5EF4-FFF2-40B4-BE49-F238E27FC236}">
                    <a16:creationId xmlns:a16="http://schemas.microsoft.com/office/drawing/2014/main" id="{F68DBCF5-5F34-E1E0-FE03-448403B99D1F}"/>
                  </a:ext>
                </a:extLst>
              </p:cNvPr>
              <p:cNvCxnSpPr>
                <a:cxnSpLocks/>
              </p:cNvCxnSpPr>
              <p:nvPr/>
            </p:nvCxnSpPr>
            <p:spPr>
              <a:xfrm>
                <a:off x="1602464" y="4168930"/>
                <a:ext cx="0" cy="246449"/>
              </a:xfrm>
              <a:prstGeom prst="line">
                <a:avLst/>
              </a:prstGeom>
            </p:spPr>
            <p:style>
              <a:lnRef idx="1">
                <a:schemeClr val="accent6"/>
              </a:lnRef>
              <a:fillRef idx="0">
                <a:schemeClr val="accent6"/>
              </a:fillRef>
              <a:effectRef idx="0">
                <a:schemeClr val="accent6"/>
              </a:effectRef>
              <a:fontRef idx="minor">
                <a:schemeClr val="tx1"/>
              </a:fontRef>
            </p:style>
          </p:cxnSp>
          <p:sp>
            <p:nvSpPr>
              <p:cNvPr id="48" name="Flowchart: Connector 47">
                <a:extLst>
                  <a:ext uri="{FF2B5EF4-FFF2-40B4-BE49-F238E27FC236}">
                    <a16:creationId xmlns:a16="http://schemas.microsoft.com/office/drawing/2014/main" id="{010C4113-62E4-1218-097F-DA53DA173A2E}"/>
                  </a:ext>
                </a:extLst>
              </p:cNvPr>
              <p:cNvSpPr/>
              <p:nvPr/>
            </p:nvSpPr>
            <p:spPr>
              <a:xfrm flipV="1">
                <a:off x="1785792" y="4255783"/>
                <a:ext cx="50750" cy="45719"/>
              </a:xfrm>
              <a:prstGeom prst="flowChartConnector">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Flowchart: Connector 48">
                <a:extLst>
                  <a:ext uri="{FF2B5EF4-FFF2-40B4-BE49-F238E27FC236}">
                    <a16:creationId xmlns:a16="http://schemas.microsoft.com/office/drawing/2014/main" id="{05FE593B-384F-6C03-A2B1-969273C8C615}"/>
                  </a:ext>
                </a:extLst>
              </p:cNvPr>
              <p:cNvSpPr/>
              <p:nvPr/>
            </p:nvSpPr>
            <p:spPr>
              <a:xfrm flipH="1" flipV="1">
                <a:off x="2455398" y="4253890"/>
                <a:ext cx="50750" cy="45720"/>
              </a:xfrm>
              <a:prstGeom prst="flowChartConnector">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Flowchart: Connector 49">
                <a:extLst>
                  <a:ext uri="{FF2B5EF4-FFF2-40B4-BE49-F238E27FC236}">
                    <a16:creationId xmlns:a16="http://schemas.microsoft.com/office/drawing/2014/main" id="{438B11DF-319B-F15E-8D79-F6C3B3B81423}"/>
                  </a:ext>
                </a:extLst>
              </p:cNvPr>
              <p:cNvSpPr/>
              <p:nvPr/>
            </p:nvSpPr>
            <p:spPr>
              <a:xfrm flipV="1">
                <a:off x="2969113" y="4253911"/>
                <a:ext cx="50750" cy="45719"/>
              </a:xfrm>
              <a:prstGeom prst="flowChartConnector">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Flowchart: Connector 50">
                <a:extLst>
                  <a:ext uri="{FF2B5EF4-FFF2-40B4-BE49-F238E27FC236}">
                    <a16:creationId xmlns:a16="http://schemas.microsoft.com/office/drawing/2014/main" id="{CAC153E0-30DB-96AD-2E8F-60F15A7086FD}"/>
                  </a:ext>
                </a:extLst>
              </p:cNvPr>
              <p:cNvSpPr/>
              <p:nvPr/>
            </p:nvSpPr>
            <p:spPr>
              <a:xfrm flipV="1">
                <a:off x="3464069" y="4256102"/>
                <a:ext cx="50750" cy="45719"/>
              </a:xfrm>
              <a:prstGeom prst="flowChartConnector">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Flowchart: Connector 51">
                <a:extLst>
                  <a:ext uri="{FF2B5EF4-FFF2-40B4-BE49-F238E27FC236}">
                    <a16:creationId xmlns:a16="http://schemas.microsoft.com/office/drawing/2014/main" id="{E6F0942A-BF73-9EDE-6808-663754E783FC}"/>
                  </a:ext>
                </a:extLst>
              </p:cNvPr>
              <p:cNvSpPr/>
              <p:nvPr/>
            </p:nvSpPr>
            <p:spPr>
              <a:xfrm flipV="1">
                <a:off x="4168004" y="4263207"/>
                <a:ext cx="50750" cy="45719"/>
              </a:xfrm>
              <a:prstGeom prst="flowChartConnector">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6" name="Graphic 55" descr="Smart Phone outline">
              <a:extLst>
                <a:ext uri="{FF2B5EF4-FFF2-40B4-BE49-F238E27FC236}">
                  <a16:creationId xmlns:a16="http://schemas.microsoft.com/office/drawing/2014/main" id="{D484ECD5-EB97-C0BA-3CEB-CFB4C1A37C3E}"/>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18783" y="5196279"/>
              <a:ext cx="248689" cy="248689"/>
            </a:xfrm>
            <a:prstGeom prst="rect">
              <a:avLst/>
            </a:prstGeom>
          </p:spPr>
        </p:pic>
      </p:grpSp>
    </p:spTree>
    <p:extLst>
      <p:ext uri="{BB962C8B-B14F-4D97-AF65-F5344CB8AC3E}">
        <p14:creationId xmlns:p14="http://schemas.microsoft.com/office/powerpoint/2010/main" val="2121212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38F54D-69B0-FE0A-AEF0-9E69E1F56542}"/>
              </a:ext>
            </a:extLst>
          </p:cNvPr>
          <p:cNvSpPr>
            <a:spLocks noGrp="1"/>
          </p:cNvSpPr>
          <p:nvPr>
            <p:ph type="ctrTitle"/>
          </p:nvPr>
        </p:nvSpPr>
        <p:spPr/>
        <p:txBody>
          <a:bodyPr/>
          <a:lstStyle/>
          <a:p>
            <a:pPr algn="l">
              <a:lnSpc>
                <a:spcPct val="150000"/>
              </a:lnSpc>
            </a:pPr>
            <a:r>
              <a:rPr lang="en-US" sz="1800" b="1" i="0" dirty="0">
                <a:solidFill>
                  <a:srgbClr val="1A1A1A"/>
                </a:solidFill>
                <a:effectLst/>
                <a:latin typeface="Open Sans" panose="020B0606030504020204" pitchFamily="34" charset="0"/>
              </a:rPr>
              <a:t>ListView</a:t>
            </a:r>
            <a:br>
              <a:rPr lang="en-US" sz="1800" b="1" i="0" dirty="0">
                <a:solidFill>
                  <a:srgbClr val="1A1A1A"/>
                </a:solidFill>
                <a:effectLst/>
                <a:latin typeface="Open Sans" panose="020B0606030504020204" pitchFamily="34" charset="0"/>
              </a:rPr>
            </a:br>
            <a:br>
              <a:rPr lang="en-US" sz="800" b="1" i="0" dirty="0">
                <a:solidFill>
                  <a:srgbClr val="1A1A1A"/>
                </a:solidFill>
                <a:effectLst/>
                <a:latin typeface="Open Sans" panose="020B0606030504020204" pitchFamily="34" charset="0"/>
              </a:rPr>
            </a:br>
            <a:r>
              <a:rPr lang="en-US" sz="1230" b="0" i="0" dirty="0">
                <a:solidFill>
                  <a:srgbClr val="1A1A1A"/>
                </a:solidFill>
                <a:effectLst/>
                <a:latin typeface="Open Sans" panose="020B0606030504020204" pitchFamily="34" charset="0"/>
              </a:rPr>
              <a:t>The ListView renders a set of data items with UI views or custom templates. It has many features like grouping, sorting, filtering, paging, swiping, multiple selection, drag and drop, and different layout types. The ListView control has been optimized to work with large amounts of data.</a:t>
            </a:r>
            <a:br>
              <a:rPr lang="en-US" sz="1230" b="0" i="0" dirty="0">
                <a:solidFill>
                  <a:srgbClr val="1A1A1A"/>
                </a:solidFill>
                <a:effectLst/>
                <a:latin typeface="Open Sans" panose="020B0606030504020204" pitchFamily="34" charset="0"/>
              </a:rPr>
            </a:br>
            <a:br>
              <a:rPr lang="en-US" sz="800" b="0" i="0" dirty="0">
                <a:solidFill>
                  <a:srgbClr val="1A1A1A"/>
                </a:solidFill>
                <a:effectLst/>
                <a:latin typeface="Open Sans" panose="020B0606030504020204" pitchFamily="34" charset="0"/>
              </a:rPr>
            </a:br>
            <a:r>
              <a:rPr lang="en-US" sz="1200" b="1" i="0" dirty="0">
                <a:solidFill>
                  <a:srgbClr val="1A1A1A"/>
                </a:solidFill>
                <a:effectLst/>
                <a:latin typeface="Open Sans" panose="020B0606030504020204" pitchFamily="34" charset="0"/>
              </a:rPr>
              <a:t>SUPPORTED PLATFORMS</a:t>
            </a:r>
            <a:br>
              <a:rPr lang="en-US" sz="1200" b="1" i="0" dirty="0">
                <a:solidFill>
                  <a:srgbClr val="1A1A1A"/>
                </a:solidFill>
                <a:effectLst/>
                <a:latin typeface="Open Sans" panose="020B0606030504020204" pitchFamily="34" charset="0"/>
              </a:rPr>
            </a:br>
            <a:br>
              <a:rPr lang="en-US" sz="1200" b="1" i="0" dirty="0">
                <a:solidFill>
                  <a:srgbClr val="1A1A1A"/>
                </a:solidFill>
                <a:effectLst/>
                <a:latin typeface="Open Sans" panose="020B0606030504020204" pitchFamily="34" charset="0"/>
              </a:rPr>
            </a:br>
            <a:br>
              <a:rPr lang="en-US" sz="1200" b="1" i="0" dirty="0">
                <a:solidFill>
                  <a:srgbClr val="1A1A1A"/>
                </a:solidFill>
                <a:effectLst/>
                <a:latin typeface="Open Sans" panose="020B0606030504020204" pitchFamily="34" charset="0"/>
              </a:rPr>
            </a:br>
            <a:br>
              <a:rPr lang="en-US" sz="1200" b="1" i="0" dirty="0">
                <a:solidFill>
                  <a:srgbClr val="1A1A1A"/>
                </a:solidFill>
                <a:effectLst/>
                <a:latin typeface="Open Sans" panose="020B0606030504020204" pitchFamily="34" charset="0"/>
              </a:rPr>
            </a:br>
            <a:br>
              <a:rPr lang="en-US" sz="1200" b="1" i="0" dirty="0">
                <a:solidFill>
                  <a:srgbClr val="1A1A1A"/>
                </a:solidFill>
                <a:effectLst/>
                <a:latin typeface="Open Sans" panose="020B0606030504020204" pitchFamily="34" charset="0"/>
              </a:rPr>
            </a:br>
            <a:br>
              <a:rPr lang="en-US" sz="1200" b="1" i="0" dirty="0">
                <a:solidFill>
                  <a:srgbClr val="1A1A1A"/>
                </a:solidFill>
                <a:effectLst/>
                <a:latin typeface="Open Sans" panose="020B0606030504020204" pitchFamily="34" charset="0"/>
              </a:rPr>
            </a:br>
            <a:br>
              <a:rPr lang="en-US" sz="1200" b="1" i="0" dirty="0">
                <a:solidFill>
                  <a:srgbClr val="1A1A1A"/>
                </a:solidFill>
                <a:effectLst/>
                <a:latin typeface="Open Sans" panose="020B0606030504020204" pitchFamily="34" charset="0"/>
              </a:rPr>
            </a:br>
            <a:endParaRPr lang="en-US" sz="1200" b="0" i="0" dirty="0">
              <a:solidFill>
                <a:srgbClr val="666666"/>
              </a:solidFill>
              <a:effectLst/>
              <a:latin typeface="Open Sans" panose="020B0606030504020204" pitchFamily="34" charset="0"/>
            </a:endParaRPr>
          </a:p>
        </p:txBody>
      </p:sp>
      <p:pic>
        <p:nvPicPr>
          <p:cNvPr id="1026" name="Picture 2" descr="Syncfusion List View">
            <a:extLst>
              <a:ext uri="{FF2B5EF4-FFF2-40B4-BE49-F238E27FC236}">
                <a16:creationId xmlns:a16="http://schemas.microsoft.com/office/drawing/2014/main" id="{2803BEB5-AD40-352D-0F07-7DC20EEF9760}"/>
              </a:ext>
            </a:extLst>
          </p:cNvPr>
          <p:cNvPicPr>
            <a:picLocks noGrp="1" noChangeAspect="1" noChangeArrowheads="1"/>
          </p:cNvPicPr>
          <p:nvPr>
            <p:ph type="pic" sz="quarter" idx="13"/>
          </p:nvPr>
        </p:nvPicPr>
        <p:blipFill>
          <a:blip r:embed="rId2">
            <a:extLst>
              <a:ext uri="{28A0092B-C50C-407E-A947-70E740481C1C}">
                <a14:useLocalDpi xmlns:a14="http://schemas.microsoft.com/office/drawing/2010/main" val="0"/>
              </a:ext>
            </a:extLst>
          </a:blip>
          <a:srcRect l="8409" r="8409"/>
          <a:stretch>
            <a:fillRect/>
          </a:stretch>
        </p:blipFill>
        <p:spPr bwMode="auto">
          <a:xfrm>
            <a:off x="6360649" y="784184"/>
            <a:ext cx="5166167" cy="528963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grpSp>
        <p:nvGrpSpPr>
          <p:cNvPr id="4" name="Group 3">
            <a:extLst>
              <a:ext uri="{FF2B5EF4-FFF2-40B4-BE49-F238E27FC236}">
                <a16:creationId xmlns:a16="http://schemas.microsoft.com/office/drawing/2014/main" id="{946BCDCC-BFBD-C378-0792-F81DCA943341}"/>
              </a:ext>
            </a:extLst>
          </p:cNvPr>
          <p:cNvGrpSpPr/>
          <p:nvPr/>
        </p:nvGrpSpPr>
        <p:grpSpPr>
          <a:xfrm>
            <a:off x="1315201" y="3778068"/>
            <a:ext cx="4706269" cy="529376"/>
            <a:chOff x="1245206" y="4116842"/>
            <a:chExt cx="4706269" cy="529376"/>
          </a:xfrm>
        </p:grpSpPr>
        <p:pic>
          <p:nvPicPr>
            <p:cNvPr id="5" name="Graphic 4" descr="World outline">
              <a:extLst>
                <a:ext uri="{FF2B5EF4-FFF2-40B4-BE49-F238E27FC236}">
                  <a16:creationId xmlns:a16="http://schemas.microsoft.com/office/drawing/2014/main" id="{38B7C3E5-D0E9-A6AF-DC81-514E3B83967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45206" y="4299588"/>
              <a:ext cx="225267" cy="197963"/>
            </a:xfrm>
            <a:prstGeom prst="rect">
              <a:avLst/>
            </a:prstGeom>
          </p:spPr>
        </p:pic>
        <p:sp>
          <p:nvSpPr>
            <p:cNvPr id="6" name="TextBox 5">
              <a:extLst>
                <a:ext uri="{FF2B5EF4-FFF2-40B4-BE49-F238E27FC236}">
                  <a16:creationId xmlns:a16="http://schemas.microsoft.com/office/drawing/2014/main" id="{34C2A5E2-F9BE-D962-6541-391AE571E180}"/>
                </a:ext>
              </a:extLst>
            </p:cNvPr>
            <p:cNvSpPr txBox="1"/>
            <p:nvPr/>
          </p:nvSpPr>
          <p:spPr>
            <a:xfrm>
              <a:off x="1776838" y="4116842"/>
              <a:ext cx="4174637" cy="529376"/>
            </a:xfrm>
            <a:prstGeom prst="rect">
              <a:avLst/>
            </a:prstGeom>
            <a:noFill/>
          </p:spPr>
          <p:txBody>
            <a:bodyPr wrap="square" rtlCol="0">
              <a:spAutoFit/>
            </a:bodyPr>
            <a:lstStyle/>
            <a:p>
              <a:pPr>
                <a:lnSpc>
                  <a:spcPct val="150000"/>
                </a:lnSpc>
                <a:buClr>
                  <a:schemeClr val="tx1">
                    <a:lumMod val="65000"/>
                    <a:lumOff val="35000"/>
                  </a:schemeClr>
                </a:buClr>
                <a:buSzPct val="200000"/>
              </a:pPr>
              <a:r>
                <a:rPr lang="en-US" sz="1000" kern="1000" dirty="0">
                  <a:solidFill>
                    <a:srgbClr val="0094C8"/>
                  </a:solidFill>
                  <a:latin typeface="Open Sans" panose="020B0606030504020204" pitchFamily="34" charset="0"/>
                  <a:ea typeface="Open Sans" panose="020B0606030504020204" pitchFamily="34" charset="0"/>
                  <a:cs typeface="Open Sans" panose="020B0606030504020204" pitchFamily="34" charset="0"/>
                  <a:hlinkClick r:id="rId5">
                    <a:extLst>
                      <a:ext uri="{A12FA001-AC4F-418D-AE19-62706E023703}">
                        <ahyp:hlinkClr xmlns:ahyp="http://schemas.microsoft.com/office/drawing/2018/hyperlinkcolor" val="tx"/>
                      </a:ext>
                    </a:extLst>
                  </a:hlinkClick>
                </a:rPr>
                <a:t>Javascript</a:t>
              </a:r>
              <a:r>
                <a:rPr lang="en-US" sz="1000" kern="1000" dirty="0">
                  <a:solidFill>
                    <a:srgbClr val="0094C8"/>
                  </a:solidFill>
                  <a:latin typeface="Open Sans" panose="020B0606030504020204" pitchFamily="34" charset="0"/>
                  <a:ea typeface="Open Sans" panose="020B0606030504020204" pitchFamily="34" charset="0"/>
                  <a:cs typeface="Open Sans" panose="020B0606030504020204" pitchFamily="34" charset="0"/>
                </a:rPr>
                <a:t>     </a:t>
              </a:r>
              <a:r>
                <a:rPr lang="en-US" sz="1000" kern="1000" dirty="0">
                  <a:solidFill>
                    <a:srgbClr val="0094C8"/>
                  </a:solidFill>
                  <a:latin typeface="Open Sans" panose="020B0606030504020204" pitchFamily="34" charset="0"/>
                  <a:ea typeface="Open Sans" panose="020B0606030504020204" pitchFamily="34" charset="0"/>
                  <a:cs typeface="Open Sans" panose="020B0606030504020204" pitchFamily="34" charset="0"/>
                  <a:hlinkClick r:id="rId5">
                    <a:extLst>
                      <a:ext uri="{A12FA001-AC4F-418D-AE19-62706E023703}">
                        <ahyp:hlinkClr xmlns:ahyp="http://schemas.microsoft.com/office/drawing/2018/hyperlinkcolor" val="tx"/>
                      </a:ext>
                    </a:extLst>
                  </a:hlinkClick>
                </a:rPr>
                <a:t>Angular</a:t>
              </a:r>
              <a:r>
                <a:rPr lang="en-US" sz="1000" kern="1000" dirty="0">
                  <a:solidFill>
                    <a:srgbClr val="0094C8"/>
                  </a:solidFill>
                  <a:latin typeface="Open Sans" panose="020B0606030504020204" pitchFamily="34" charset="0"/>
                  <a:ea typeface="Open Sans" panose="020B0606030504020204" pitchFamily="34" charset="0"/>
                  <a:cs typeface="Open Sans" panose="020B0606030504020204" pitchFamily="34" charset="0"/>
                </a:rPr>
                <a:t>    </a:t>
              </a:r>
              <a:r>
                <a:rPr lang="en-US" sz="1000" kern="1000" dirty="0">
                  <a:solidFill>
                    <a:srgbClr val="0094C8"/>
                  </a:solidFill>
                  <a:latin typeface="Open Sans" panose="020B0606030504020204" pitchFamily="34" charset="0"/>
                  <a:ea typeface="Open Sans" panose="020B0606030504020204" pitchFamily="34" charset="0"/>
                  <a:cs typeface="Open Sans" panose="020B0606030504020204" pitchFamily="34" charset="0"/>
                  <a:hlinkClick r:id="rId5">
                    <a:extLst>
                      <a:ext uri="{A12FA001-AC4F-418D-AE19-62706E023703}">
                        <ahyp:hlinkClr xmlns:ahyp="http://schemas.microsoft.com/office/drawing/2018/hyperlinkcolor" val="tx"/>
                      </a:ext>
                    </a:extLst>
                  </a:hlinkClick>
                </a:rPr>
                <a:t>React</a:t>
              </a:r>
              <a:r>
                <a:rPr lang="en-US" sz="1000" kern="1000" dirty="0">
                  <a:solidFill>
                    <a:srgbClr val="0094C8"/>
                  </a:solidFill>
                  <a:latin typeface="Open Sans" panose="020B0606030504020204" pitchFamily="34" charset="0"/>
                  <a:ea typeface="Open Sans" panose="020B0606030504020204" pitchFamily="34" charset="0"/>
                  <a:cs typeface="Open Sans" panose="020B0606030504020204" pitchFamily="34" charset="0"/>
                </a:rPr>
                <a:t>     </a:t>
              </a:r>
              <a:r>
                <a:rPr lang="en-US" sz="1000" kern="1000" dirty="0">
                  <a:solidFill>
                    <a:srgbClr val="0094C8"/>
                  </a:solidFill>
                  <a:latin typeface="Open Sans" panose="020B0606030504020204" pitchFamily="34" charset="0"/>
                  <a:ea typeface="Open Sans" panose="020B0606030504020204" pitchFamily="34" charset="0"/>
                  <a:cs typeface="Open Sans" panose="020B0606030504020204" pitchFamily="34" charset="0"/>
                  <a:hlinkClick r:id="rId5">
                    <a:extLst>
                      <a:ext uri="{A12FA001-AC4F-418D-AE19-62706E023703}">
                        <ahyp:hlinkClr xmlns:ahyp="http://schemas.microsoft.com/office/drawing/2018/hyperlinkcolor" val="tx"/>
                      </a:ext>
                    </a:extLst>
                  </a:hlinkClick>
                </a:rPr>
                <a:t>Vue</a:t>
              </a:r>
              <a:r>
                <a:rPr lang="en-US" sz="1000" kern="1000" dirty="0">
                  <a:solidFill>
                    <a:srgbClr val="0094C8"/>
                  </a:solidFill>
                  <a:latin typeface="Open Sans" panose="020B0606030504020204" pitchFamily="34" charset="0"/>
                  <a:ea typeface="Open Sans" panose="020B0606030504020204" pitchFamily="34" charset="0"/>
                  <a:cs typeface="Open Sans" panose="020B0606030504020204" pitchFamily="34" charset="0"/>
                </a:rPr>
                <a:t>     </a:t>
              </a:r>
              <a:r>
                <a:rPr lang="en-US" sz="1000" kern="1000" dirty="0">
                  <a:solidFill>
                    <a:srgbClr val="0094C8"/>
                  </a:solidFill>
                  <a:latin typeface="Open Sans" panose="020B0606030504020204" pitchFamily="34" charset="0"/>
                  <a:ea typeface="Open Sans" panose="020B0606030504020204" pitchFamily="34" charset="0"/>
                  <a:cs typeface="Open Sans" panose="020B0606030504020204" pitchFamily="34" charset="0"/>
                  <a:hlinkClick r:id="rId5">
                    <a:extLst>
                      <a:ext uri="{A12FA001-AC4F-418D-AE19-62706E023703}">
                        <ahyp:hlinkClr xmlns:ahyp="http://schemas.microsoft.com/office/drawing/2018/hyperlinkcolor" val="tx"/>
                      </a:ext>
                    </a:extLst>
                  </a:hlinkClick>
                </a:rPr>
                <a:t>Blazor</a:t>
              </a:r>
              <a:endParaRPr lang="en-US" sz="1000" kern="1000" dirty="0">
                <a:solidFill>
                  <a:srgbClr val="0094C8"/>
                </a:solidFill>
                <a:latin typeface="Open Sans" panose="020B0606030504020204" pitchFamily="34" charset="0"/>
                <a:ea typeface="Open Sans" panose="020B0606030504020204" pitchFamily="34" charset="0"/>
                <a:cs typeface="Open Sans" panose="020B0606030504020204" pitchFamily="34" charset="0"/>
              </a:endParaRPr>
            </a:p>
            <a:p>
              <a:pPr>
                <a:lnSpc>
                  <a:spcPct val="150000"/>
                </a:lnSpc>
                <a:buClr>
                  <a:schemeClr val="tx1">
                    <a:lumMod val="65000"/>
                    <a:lumOff val="35000"/>
                  </a:schemeClr>
                </a:buClr>
                <a:buSzPct val="200000"/>
              </a:pPr>
              <a:r>
                <a:rPr lang="en-US" sz="1000" kern="1000" dirty="0">
                  <a:solidFill>
                    <a:srgbClr val="0094C8"/>
                  </a:solidFill>
                  <a:latin typeface="Open Sans" panose="020B0606030504020204" pitchFamily="34" charset="0"/>
                  <a:ea typeface="Open Sans" panose="020B0606030504020204" pitchFamily="34" charset="0"/>
                  <a:cs typeface="Open Sans" panose="020B0606030504020204" pitchFamily="34" charset="0"/>
                  <a:hlinkClick r:id="rId5">
                    <a:extLst>
                      <a:ext uri="{A12FA001-AC4F-418D-AE19-62706E023703}">
                        <ahyp:hlinkClr xmlns:ahyp="http://schemas.microsoft.com/office/drawing/2018/hyperlinkcolor" val="tx"/>
                      </a:ext>
                    </a:extLst>
                  </a:hlinkClick>
                </a:rPr>
                <a:t>Flutter</a:t>
              </a:r>
              <a:r>
                <a:rPr lang="en-US" sz="1000" kern="1000" dirty="0">
                  <a:solidFill>
                    <a:srgbClr val="0094C8"/>
                  </a:solidFill>
                  <a:latin typeface="Open Sans" panose="020B0606030504020204" pitchFamily="34" charset="0"/>
                  <a:ea typeface="Open Sans" panose="020B0606030504020204" pitchFamily="34" charset="0"/>
                  <a:cs typeface="Open Sans" panose="020B0606030504020204" pitchFamily="34" charset="0"/>
                </a:rPr>
                <a:t>      </a:t>
              </a:r>
              <a:r>
                <a:rPr lang="en-US" sz="1000" kern="1000" dirty="0">
                  <a:solidFill>
                    <a:srgbClr val="0094C8"/>
                  </a:solidFill>
                  <a:latin typeface="Open Sans" panose="020B0606030504020204" pitchFamily="34" charset="0"/>
                  <a:ea typeface="Open Sans" panose="020B0606030504020204" pitchFamily="34" charset="0"/>
                  <a:cs typeface="Open Sans" panose="020B0606030504020204" pitchFamily="34" charset="0"/>
                  <a:hlinkClick r:id="rId5">
                    <a:extLst>
                      <a:ext uri="{A12FA001-AC4F-418D-AE19-62706E023703}">
                        <ahyp:hlinkClr xmlns:ahyp="http://schemas.microsoft.com/office/drawing/2018/hyperlinkcolor" val="tx"/>
                      </a:ext>
                    </a:extLst>
                  </a:hlinkClick>
                </a:rPr>
                <a:t>ASP.NET MVC</a:t>
              </a:r>
              <a:r>
                <a:rPr lang="en-US" sz="1000" kern="1000" dirty="0">
                  <a:solidFill>
                    <a:srgbClr val="0094C8"/>
                  </a:solidFill>
                  <a:latin typeface="Open Sans" panose="020B0606030504020204" pitchFamily="34" charset="0"/>
                  <a:ea typeface="Open Sans" panose="020B0606030504020204" pitchFamily="34" charset="0"/>
                  <a:cs typeface="Open Sans" panose="020B0606030504020204" pitchFamily="34" charset="0"/>
                </a:rPr>
                <a:t>     </a:t>
              </a:r>
              <a:r>
                <a:rPr lang="en-US" sz="1000" kern="1000" dirty="0">
                  <a:solidFill>
                    <a:srgbClr val="0094C8"/>
                  </a:solidFill>
                  <a:latin typeface="Open Sans" panose="020B0606030504020204" pitchFamily="34" charset="0"/>
                  <a:ea typeface="Open Sans" panose="020B0606030504020204" pitchFamily="34" charset="0"/>
                  <a:cs typeface="Open Sans" panose="020B0606030504020204" pitchFamily="34" charset="0"/>
                  <a:hlinkClick r:id="rId5">
                    <a:extLst>
                      <a:ext uri="{A12FA001-AC4F-418D-AE19-62706E023703}">
                        <ahyp:hlinkClr xmlns:ahyp="http://schemas.microsoft.com/office/drawing/2018/hyperlinkcolor" val="tx"/>
                      </a:ext>
                    </a:extLst>
                  </a:hlinkClick>
                </a:rPr>
                <a:t>ASP.NET Core</a:t>
              </a:r>
              <a:endParaRPr lang="en-US" sz="1000" kern="1000" dirty="0">
                <a:solidFill>
                  <a:srgbClr val="0094C8"/>
                </a:solidFill>
                <a:latin typeface="Open Sans" panose="020B0606030504020204" pitchFamily="34" charset="0"/>
                <a:ea typeface="Open Sans" panose="020B0606030504020204" pitchFamily="34" charset="0"/>
                <a:cs typeface="Open Sans" panose="020B0606030504020204" pitchFamily="34" charset="0"/>
              </a:endParaRPr>
            </a:p>
          </p:txBody>
        </p:sp>
        <p:cxnSp>
          <p:nvCxnSpPr>
            <p:cNvPr id="7" name="Straight Connector 6">
              <a:extLst>
                <a:ext uri="{FF2B5EF4-FFF2-40B4-BE49-F238E27FC236}">
                  <a16:creationId xmlns:a16="http://schemas.microsoft.com/office/drawing/2014/main" id="{CC0CB4E7-CC08-B946-3209-A5703A85964C}"/>
                </a:ext>
              </a:extLst>
            </p:cNvPr>
            <p:cNvCxnSpPr/>
            <p:nvPr/>
          </p:nvCxnSpPr>
          <p:spPr>
            <a:xfrm>
              <a:off x="1602464" y="4234639"/>
              <a:ext cx="0" cy="395926"/>
            </a:xfrm>
            <a:prstGeom prst="line">
              <a:avLst/>
            </a:prstGeom>
          </p:spPr>
          <p:style>
            <a:lnRef idx="1">
              <a:schemeClr val="accent6"/>
            </a:lnRef>
            <a:fillRef idx="0">
              <a:schemeClr val="accent6"/>
            </a:fillRef>
            <a:effectRef idx="0">
              <a:schemeClr val="accent6"/>
            </a:effectRef>
            <a:fontRef idx="minor">
              <a:schemeClr val="tx1"/>
            </a:fontRef>
          </p:style>
        </p:cxnSp>
        <p:sp>
          <p:nvSpPr>
            <p:cNvPr id="8" name="Flowchart: Connector 7">
              <a:extLst>
                <a:ext uri="{FF2B5EF4-FFF2-40B4-BE49-F238E27FC236}">
                  <a16:creationId xmlns:a16="http://schemas.microsoft.com/office/drawing/2014/main" id="{454DDE00-7136-7661-06CD-3546FCC6ABBC}"/>
                </a:ext>
              </a:extLst>
            </p:cNvPr>
            <p:cNvSpPr/>
            <p:nvPr/>
          </p:nvSpPr>
          <p:spPr>
            <a:xfrm flipV="1">
              <a:off x="1785792" y="4255788"/>
              <a:ext cx="50750" cy="45719"/>
            </a:xfrm>
            <a:prstGeom prst="flowChartConnector">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lowchart: Connector 8">
              <a:extLst>
                <a:ext uri="{FF2B5EF4-FFF2-40B4-BE49-F238E27FC236}">
                  <a16:creationId xmlns:a16="http://schemas.microsoft.com/office/drawing/2014/main" id="{6544E04E-CBFE-1D82-DFFB-ADA39EEED3C6}"/>
                </a:ext>
              </a:extLst>
            </p:cNvPr>
            <p:cNvSpPr/>
            <p:nvPr/>
          </p:nvSpPr>
          <p:spPr>
            <a:xfrm flipH="1" flipV="1">
              <a:off x="2520369" y="4255785"/>
              <a:ext cx="50750" cy="45720"/>
            </a:xfrm>
            <a:prstGeom prst="flowChartConnector">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lowchart: Connector 9">
              <a:extLst>
                <a:ext uri="{FF2B5EF4-FFF2-40B4-BE49-F238E27FC236}">
                  <a16:creationId xmlns:a16="http://schemas.microsoft.com/office/drawing/2014/main" id="{A5FF6397-0403-E8BE-8429-BD34787C0313}"/>
                </a:ext>
              </a:extLst>
            </p:cNvPr>
            <p:cNvSpPr/>
            <p:nvPr/>
          </p:nvSpPr>
          <p:spPr>
            <a:xfrm flipV="1">
              <a:off x="3120045" y="4255785"/>
              <a:ext cx="50750" cy="45719"/>
            </a:xfrm>
            <a:prstGeom prst="flowChartConnector">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lowchart: Connector 10">
              <a:extLst>
                <a:ext uri="{FF2B5EF4-FFF2-40B4-BE49-F238E27FC236}">
                  <a16:creationId xmlns:a16="http://schemas.microsoft.com/office/drawing/2014/main" id="{BB3B3718-C6DF-6784-1D0C-78E12836DA50}"/>
                </a:ext>
              </a:extLst>
            </p:cNvPr>
            <p:cNvSpPr/>
            <p:nvPr/>
          </p:nvSpPr>
          <p:spPr>
            <a:xfrm flipV="1">
              <a:off x="3584832" y="4255785"/>
              <a:ext cx="50750" cy="45719"/>
            </a:xfrm>
            <a:prstGeom prst="flowChartConnector">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lowchart: Connector 11">
              <a:extLst>
                <a:ext uri="{FF2B5EF4-FFF2-40B4-BE49-F238E27FC236}">
                  <a16:creationId xmlns:a16="http://schemas.microsoft.com/office/drawing/2014/main" id="{0D780F04-77BD-F5A7-CF1F-5A4E4FF374E6}"/>
                </a:ext>
              </a:extLst>
            </p:cNvPr>
            <p:cNvSpPr/>
            <p:nvPr/>
          </p:nvSpPr>
          <p:spPr>
            <a:xfrm flipV="1">
              <a:off x="3989592" y="4253869"/>
              <a:ext cx="50750" cy="45719"/>
            </a:xfrm>
            <a:prstGeom prst="flowChartConnector">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lowchart: Connector 12">
              <a:extLst>
                <a:ext uri="{FF2B5EF4-FFF2-40B4-BE49-F238E27FC236}">
                  <a16:creationId xmlns:a16="http://schemas.microsoft.com/office/drawing/2014/main" id="{4762F780-E9A6-130C-D516-971B566049F7}"/>
                </a:ext>
              </a:extLst>
            </p:cNvPr>
            <p:cNvSpPr/>
            <p:nvPr/>
          </p:nvSpPr>
          <p:spPr>
            <a:xfrm flipV="1">
              <a:off x="1789342" y="4502559"/>
              <a:ext cx="50750" cy="45719"/>
            </a:xfrm>
            <a:prstGeom prst="flowChartConnector">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lowchart: Connector 13">
              <a:extLst>
                <a:ext uri="{FF2B5EF4-FFF2-40B4-BE49-F238E27FC236}">
                  <a16:creationId xmlns:a16="http://schemas.microsoft.com/office/drawing/2014/main" id="{D45BFCBD-2FDE-7679-C8F0-D999540465E2}"/>
                </a:ext>
              </a:extLst>
            </p:cNvPr>
            <p:cNvSpPr/>
            <p:nvPr/>
          </p:nvSpPr>
          <p:spPr>
            <a:xfrm flipV="1">
              <a:off x="2370174" y="4500179"/>
              <a:ext cx="50750" cy="45719"/>
            </a:xfrm>
            <a:prstGeom prst="flowChartConnector">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lowchart: Connector 14">
              <a:extLst>
                <a:ext uri="{FF2B5EF4-FFF2-40B4-BE49-F238E27FC236}">
                  <a16:creationId xmlns:a16="http://schemas.microsoft.com/office/drawing/2014/main" id="{84EEA5C4-1CA6-794C-29AF-50F53AF3EAF7}"/>
                </a:ext>
              </a:extLst>
            </p:cNvPr>
            <p:cNvSpPr/>
            <p:nvPr/>
          </p:nvSpPr>
          <p:spPr>
            <a:xfrm flipV="1">
              <a:off x="3318984" y="4500179"/>
              <a:ext cx="50750" cy="45719"/>
            </a:xfrm>
            <a:prstGeom prst="flowChartConnector">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D4936129-2963-C315-DFED-C4A122331AC2}"/>
              </a:ext>
            </a:extLst>
          </p:cNvPr>
          <p:cNvGrpSpPr/>
          <p:nvPr/>
        </p:nvGrpSpPr>
        <p:grpSpPr>
          <a:xfrm>
            <a:off x="1315201" y="4449213"/>
            <a:ext cx="4706270" cy="529376"/>
            <a:chOff x="1320946" y="4579901"/>
            <a:chExt cx="4706270" cy="529376"/>
          </a:xfrm>
        </p:grpSpPr>
        <p:pic>
          <p:nvPicPr>
            <p:cNvPr id="17" name="Graphic 16" descr="Monitor outline">
              <a:extLst>
                <a:ext uri="{FF2B5EF4-FFF2-40B4-BE49-F238E27FC236}">
                  <a16:creationId xmlns:a16="http://schemas.microsoft.com/office/drawing/2014/main" id="{6D0D7189-FC47-30B4-1896-B6B48E9EF97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320946" y="4783027"/>
              <a:ext cx="225267" cy="225267"/>
            </a:xfrm>
            <a:prstGeom prst="rect">
              <a:avLst/>
            </a:prstGeom>
          </p:spPr>
        </p:pic>
        <p:grpSp>
          <p:nvGrpSpPr>
            <p:cNvPr id="18" name="Group 17">
              <a:extLst>
                <a:ext uri="{FF2B5EF4-FFF2-40B4-BE49-F238E27FC236}">
                  <a16:creationId xmlns:a16="http://schemas.microsoft.com/office/drawing/2014/main" id="{C39A2F80-E4F2-0922-6C53-C2287999B849}"/>
                </a:ext>
              </a:extLst>
            </p:cNvPr>
            <p:cNvGrpSpPr/>
            <p:nvPr/>
          </p:nvGrpSpPr>
          <p:grpSpPr>
            <a:xfrm>
              <a:off x="1678205" y="4579901"/>
              <a:ext cx="4349011" cy="529376"/>
              <a:chOff x="1602464" y="4116842"/>
              <a:chExt cx="4349011" cy="529376"/>
            </a:xfrm>
          </p:grpSpPr>
          <p:sp>
            <p:nvSpPr>
              <p:cNvPr id="19" name="TextBox 18">
                <a:extLst>
                  <a:ext uri="{FF2B5EF4-FFF2-40B4-BE49-F238E27FC236}">
                    <a16:creationId xmlns:a16="http://schemas.microsoft.com/office/drawing/2014/main" id="{D564D171-90BA-0BC7-D6FD-05220A62DF21}"/>
                  </a:ext>
                </a:extLst>
              </p:cNvPr>
              <p:cNvSpPr txBox="1"/>
              <p:nvPr/>
            </p:nvSpPr>
            <p:spPr>
              <a:xfrm>
                <a:off x="1776838" y="4116842"/>
                <a:ext cx="4174637" cy="529376"/>
              </a:xfrm>
              <a:prstGeom prst="rect">
                <a:avLst/>
              </a:prstGeom>
              <a:noFill/>
            </p:spPr>
            <p:txBody>
              <a:bodyPr wrap="square" rtlCol="0">
                <a:spAutoFit/>
              </a:bodyPr>
              <a:lstStyle/>
              <a:p>
                <a:pPr>
                  <a:lnSpc>
                    <a:spcPct val="150000"/>
                  </a:lnSpc>
                  <a:buClr>
                    <a:schemeClr val="tx1">
                      <a:lumMod val="65000"/>
                      <a:lumOff val="35000"/>
                    </a:schemeClr>
                  </a:buClr>
                  <a:buSzPct val="200000"/>
                </a:pPr>
                <a:r>
                  <a:rPr lang="en-US" sz="1000" kern="1000" dirty="0">
                    <a:solidFill>
                      <a:srgbClr val="0094C8"/>
                    </a:solidFill>
                    <a:latin typeface="Open Sans" panose="020B0606030504020204" pitchFamily="34" charset="0"/>
                    <a:ea typeface="Open Sans" panose="020B0606030504020204" pitchFamily="34" charset="0"/>
                    <a:cs typeface="Open Sans" panose="020B0606030504020204" pitchFamily="34" charset="0"/>
                    <a:hlinkClick r:id="rId5">
                      <a:extLst>
                        <a:ext uri="{A12FA001-AC4F-418D-AE19-62706E023703}">
                          <ahyp:hlinkClr xmlns:ahyp="http://schemas.microsoft.com/office/drawing/2018/hyperlinkcolor" val="tx"/>
                        </a:ext>
                      </a:extLst>
                    </a:hlinkClick>
                  </a:rPr>
                  <a:t>WinForms</a:t>
                </a:r>
                <a:r>
                  <a:rPr lang="en-US" sz="1000" kern="1000" dirty="0">
                    <a:solidFill>
                      <a:srgbClr val="0094C8"/>
                    </a:solidFill>
                    <a:latin typeface="Open Sans" panose="020B0606030504020204" pitchFamily="34" charset="0"/>
                    <a:ea typeface="Open Sans" panose="020B0606030504020204" pitchFamily="34" charset="0"/>
                    <a:cs typeface="Open Sans" panose="020B0606030504020204" pitchFamily="34" charset="0"/>
                  </a:rPr>
                  <a:t>     </a:t>
                </a:r>
                <a:r>
                  <a:rPr lang="en-US" sz="1000" kern="1000" dirty="0">
                    <a:solidFill>
                      <a:srgbClr val="0094C8"/>
                    </a:solidFill>
                    <a:latin typeface="Open Sans" panose="020B0606030504020204" pitchFamily="34" charset="0"/>
                    <a:ea typeface="Open Sans" panose="020B0606030504020204" pitchFamily="34" charset="0"/>
                    <a:cs typeface="Open Sans" panose="020B0606030504020204" pitchFamily="34" charset="0"/>
                    <a:hlinkClick r:id="rId5">
                      <a:extLst>
                        <a:ext uri="{A12FA001-AC4F-418D-AE19-62706E023703}">
                          <ahyp:hlinkClr xmlns:ahyp="http://schemas.microsoft.com/office/drawing/2018/hyperlinkcolor" val="tx"/>
                        </a:ext>
                      </a:extLst>
                    </a:hlinkClick>
                  </a:rPr>
                  <a:t>WPF</a:t>
                </a:r>
                <a:r>
                  <a:rPr lang="en-US" sz="1000" kern="1000" dirty="0">
                    <a:solidFill>
                      <a:srgbClr val="0094C8"/>
                    </a:solidFill>
                    <a:latin typeface="Open Sans" panose="020B0606030504020204" pitchFamily="34" charset="0"/>
                    <a:ea typeface="Open Sans" panose="020B0606030504020204" pitchFamily="34" charset="0"/>
                    <a:cs typeface="Open Sans" panose="020B0606030504020204" pitchFamily="34" charset="0"/>
                  </a:rPr>
                  <a:t>     </a:t>
                </a:r>
                <a:r>
                  <a:rPr lang="en-US" sz="1000" kern="1000" dirty="0">
                    <a:solidFill>
                      <a:srgbClr val="0094C8"/>
                    </a:solidFill>
                    <a:latin typeface="Open Sans" panose="020B0606030504020204" pitchFamily="34" charset="0"/>
                    <a:ea typeface="Open Sans" panose="020B0606030504020204" pitchFamily="34" charset="0"/>
                    <a:cs typeface="Open Sans" panose="020B0606030504020204" pitchFamily="34" charset="0"/>
                    <a:hlinkClick r:id="rId5">
                      <a:extLst>
                        <a:ext uri="{A12FA001-AC4F-418D-AE19-62706E023703}">
                          <ahyp:hlinkClr xmlns:ahyp="http://schemas.microsoft.com/office/drawing/2018/hyperlinkcolor" val="tx"/>
                        </a:ext>
                      </a:extLst>
                    </a:hlinkClick>
                  </a:rPr>
                  <a:t>WinUI</a:t>
                </a:r>
                <a:r>
                  <a:rPr lang="en-US" sz="1000" kern="1000" dirty="0">
                    <a:solidFill>
                      <a:srgbClr val="0094C8"/>
                    </a:solidFill>
                    <a:latin typeface="Open Sans" panose="020B0606030504020204" pitchFamily="34" charset="0"/>
                    <a:ea typeface="Open Sans" panose="020B0606030504020204" pitchFamily="34" charset="0"/>
                    <a:cs typeface="Open Sans" panose="020B0606030504020204" pitchFamily="34" charset="0"/>
                  </a:rPr>
                  <a:t>     </a:t>
                </a:r>
                <a:r>
                  <a:rPr lang="en-US" sz="1000" kern="1000" dirty="0">
                    <a:solidFill>
                      <a:srgbClr val="0094C8"/>
                    </a:solidFill>
                    <a:latin typeface="Open Sans" panose="020B0606030504020204" pitchFamily="34" charset="0"/>
                    <a:ea typeface="Open Sans" panose="020B0606030504020204" pitchFamily="34" charset="0"/>
                    <a:cs typeface="Open Sans" panose="020B0606030504020204" pitchFamily="34" charset="0"/>
                    <a:hlinkClick r:id="rId5">
                      <a:extLst>
                        <a:ext uri="{A12FA001-AC4F-418D-AE19-62706E023703}">
                          <ahyp:hlinkClr xmlns:ahyp="http://schemas.microsoft.com/office/drawing/2018/hyperlinkcolor" val="tx"/>
                        </a:ext>
                      </a:extLst>
                    </a:hlinkClick>
                  </a:rPr>
                  <a:t>Flutter</a:t>
                </a:r>
                <a:r>
                  <a:rPr lang="en-US" sz="1000" kern="1000" dirty="0">
                    <a:solidFill>
                      <a:srgbClr val="0094C8"/>
                    </a:solidFill>
                    <a:latin typeface="Open Sans" panose="020B0606030504020204" pitchFamily="34" charset="0"/>
                    <a:ea typeface="Open Sans" panose="020B0606030504020204" pitchFamily="34" charset="0"/>
                    <a:cs typeface="Open Sans" panose="020B0606030504020204" pitchFamily="34" charset="0"/>
                  </a:rPr>
                  <a:t>     </a:t>
                </a:r>
                <a:r>
                  <a:rPr lang="en-US" sz="1000" kern="1000" dirty="0">
                    <a:solidFill>
                      <a:srgbClr val="0094C8"/>
                    </a:solidFill>
                    <a:latin typeface="Open Sans" panose="020B0606030504020204" pitchFamily="34" charset="0"/>
                    <a:ea typeface="Open Sans" panose="020B0606030504020204" pitchFamily="34" charset="0"/>
                    <a:cs typeface="Open Sans" panose="020B0606030504020204" pitchFamily="34" charset="0"/>
                    <a:hlinkClick r:id="rId5">
                      <a:extLst>
                        <a:ext uri="{A12FA001-AC4F-418D-AE19-62706E023703}">
                          <ahyp:hlinkClr xmlns:ahyp="http://schemas.microsoft.com/office/drawing/2018/hyperlinkcolor" val="tx"/>
                        </a:ext>
                      </a:extLst>
                    </a:hlinkClick>
                  </a:rPr>
                  <a:t>Xamarin</a:t>
                </a:r>
                <a:endParaRPr lang="en-US" sz="1000" kern="1000" dirty="0">
                  <a:solidFill>
                    <a:srgbClr val="0094C8"/>
                  </a:solidFill>
                  <a:latin typeface="Open Sans" panose="020B0606030504020204" pitchFamily="34" charset="0"/>
                  <a:ea typeface="Open Sans" panose="020B0606030504020204" pitchFamily="34" charset="0"/>
                  <a:cs typeface="Open Sans" panose="020B0606030504020204" pitchFamily="34" charset="0"/>
                </a:endParaRPr>
              </a:p>
              <a:p>
                <a:pPr>
                  <a:lnSpc>
                    <a:spcPct val="150000"/>
                  </a:lnSpc>
                  <a:buClr>
                    <a:schemeClr val="tx1">
                      <a:lumMod val="65000"/>
                      <a:lumOff val="35000"/>
                    </a:schemeClr>
                  </a:buClr>
                  <a:buSzPct val="200000"/>
                </a:pPr>
                <a:r>
                  <a:rPr lang="en-US" sz="1000" kern="1000" dirty="0">
                    <a:solidFill>
                      <a:srgbClr val="0094C8"/>
                    </a:solidFill>
                    <a:latin typeface="Open Sans" panose="020B0606030504020204" pitchFamily="34" charset="0"/>
                    <a:ea typeface="Open Sans" panose="020B0606030504020204" pitchFamily="34" charset="0"/>
                    <a:cs typeface="Open Sans" panose="020B0606030504020204" pitchFamily="34" charset="0"/>
                    <a:hlinkClick r:id="rId5">
                      <a:extLst>
                        <a:ext uri="{A12FA001-AC4F-418D-AE19-62706E023703}">
                          <ahyp:hlinkClr xmlns:ahyp="http://schemas.microsoft.com/office/drawing/2018/hyperlinkcolor" val="tx"/>
                        </a:ext>
                      </a:extLst>
                    </a:hlinkClick>
                  </a:rPr>
                  <a:t>UWP</a:t>
                </a:r>
                <a:r>
                  <a:rPr lang="en-US" sz="1000" kern="1000" dirty="0">
                    <a:solidFill>
                      <a:srgbClr val="0094C8"/>
                    </a:solidFill>
                    <a:latin typeface="Open Sans" panose="020B0606030504020204" pitchFamily="34" charset="0"/>
                    <a:ea typeface="Open Sans" panose="020B0606030504020204" pitchFamily="34" charset="0"/>
                    <a:cs typeface="Open Sans" panose="020B0606030504020204" pitchFamily="34" charset="0"/>
                  </a:rPr>
                  <a:t>       </a:t>
                </a:r>
                <a:r>
                  <a:rPr lang="en-US" sz="1000" kern="1000" dirty="0">
                    <a:solidFill>
                      <a:srgbClr val="0094C8"/>
                    </a:solidFill>
                    <a:latin typeface="Open Sans" panose="020B0606030504020204" pitchFamily="34" charset="0"/>
                    <a:ea typeface="Open Sans" panose="020B0606030504020204" pitchFamily="34" charset="0"/>
                    <a:cs typeface="Open Sans" panose="020B0606030504020204" pitchFamily="34" charset="0"/>
                    <a:hlinkClick r:id="rId5">
                      <a:extLst>
                        <a:ext uri="{A12FA001-AC4F-418D-AE19-62706E023703}">
                          <ahyp:hlinkClr xmlns:ahyp="http://schemas.microsoft.com/office/drawing/2018/hyperlinkcolor" val="tx"/>
                        </a:ext>
                      </a:extLst>
                    </a:hlinkClick>
                  </a:rPr>
                  <a:t>NET MAUI</a:t>
                </a:r>
                <a:r>
                  <a:rPr lang="en-US" sz="1000" kern="1000" dirty="0">
                    <a:solidFill>
                      <a:srgbClr val="0094C8"/>
                    </a:solidFill>
                    <a:latin typeface="Open Sans" panose="020B0606030504020204" pitchFamily="34" charset="0"/>
                    <a:ea typeface="Open Sans" panose="020B0606030504020204" pitchFamily="34" charset="0"/>
                    <a:cs typeface="Open Sans" panose="020B0606030504020204" pitchFamily="34" charset="0"/>
                  </a:rPr>
                  <a:t>    </a:t>
                </a:r>
              </a:p>
            </p:txBody>
          </p:sp>
          <p:cxnSp>
            <p:nvCxnSpPr>
              <p:cNvPr id="20" name="Straight Connector 19">
                <a:extLst>
                  <a:ext uri="{FF2B5EF4-FFF2-40B4-BE49-F238E27FC236}">
                    <a16:creationId xmlns:a16="http://schemas.microsoft.com/office/drawing/2014/main" id="{704B92D9-DD5F-42CD-1573-761B405F82E6}"/>
                  </a:ext>
                </a:extLst>
              </p:cNvPr>
              <p:cNvCxnSpPr/>
              <p:nvPr/>
            </p:nvCxnSpPr>
            <p:spPr>
              <a:xfrm>
                <a:off x="1602464" y="4234639"/>
                <a:ext cx="0" cy="395926"/>
              </a:xfrm>
              <a:prstGeom prst="line">
                <a:avLst/>
              </a:prstGeom>
            </p:spPr>
            <p:style>
              <a:lnRef idx="1">
                <a:schemeClr val="accent6"/>
              </a:lnRef>
              <a:fillRef idx="0">
                <a:schemeClr val="accent6"/>
              </a:fillRef>
              <a:effectRef idx="0">
                <a:schemeClr val="accent6"/>
              </a:effectRef>
              <a:fontRef idx="minor">
                <a:schemeClr val="tx1"/>
              </a:fontRef>
            </p:style>
          </p:cxnSp>
          <p:sp>
            <p:nvSpPr>
              <p:cNvPr id="21" name="Flowchart: Connector 20">
                <a:extLst>
                  <a:ext uri="{FF2B5EF4-FFF2-40B4-BE49-F238E27FC236}">
                    <a16:creationId xmlns:a16="http://schemas.microsoft.com/office/drawing/2014/main" id="{B86FA5AF-6D0F-27E8-8489-7E814B76869D}"/>
                  </a:ext>
                </a:extLst>
              </p:cNvPr>
              <p:cNvSpPr/>
              <p:nvPr/>
            </p:nvSpPr>
            <p:spPr>
              <a:xfrm flipV="1">
                <a:off x="1785792" y="4255788"/>
                <a:ext cx="50750" cy="45719"/>
              </a:xfrm>
              <a:prstGeom prst="flowChartConnector">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lowchart: Connector 21">
                <a:extLst>
                  <a:ext uri="{FF2B5EF4-FFF2-40B4-BE49-F238E27FC236}">
                    <a16:creationId xmlns:a16="http://schemas.microsoft.com/office/drawing/2014/main" id="{E0CBF566-E832-25C4-0339-E1016BFE4542}"/>
                  </a:ext>
                </a:extLst>
              </p:cNvPr>
              <p:cNvSpPr/>
              <p:nvPr/>
            </p:nvSpPr>
            <p:spPr>
              <a:xfrm flipH="1" flipV="1">
                <a:off x="2520369" y="4255785"/>
                <a:ext cx="50750" cy="45720"/>
              </a:xfrm>
              <a:prstGeom prst="flowChartConnector">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lowchart: Connector 22">
                <a:extLst>
                  <a:ext uri="{FF2B5EF4-FFF2-40B4-BE49-F238E27FC236}">
                    <a16:creationId xmlns:a16="http://schemas.microsoft.com/office/drawing/2014/main" id="{8D3E0E6A-8FCF-B9A0-85B2-1CA25FC15DC2}"/>
                  </a:ext>
                </a:extLst>
              </p:cNvPr>
              <p:cNvSpPr/>
              <p:nvPr/>
            </p:nvSpPr>
            <p:spPr>
              <a:xfrm flipV="1">
                <a:off x="2969113" y="4253869"/>
                <a:ext cx="50750" cy="45719"/>
              </a:xfrm>
              <a:prstGeom prst="flowChartConnector">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lowchart: Connector 23">
                <a:extLst>
                  <a:ext uri="{FF2B5EF4-FFF2-40B4-BE49-F238E27FC236}">
                    <a16:creationId xmlns:a16="http://schemas.microsoft.com/office/drawing/2014/main" id="{0E769D7A-2DA5-F836-EE37-21710E74D003}"/>
                  </a:ext>
                </a:extLst>
              </p:cNvPr>
              <p:cNvSpPr/>
              <p:nvPr/>
            </p:nvSpPr>
            <p:spPr>
              <a:xfrm flipV="1">
                <a:off x="3501310" y="4253869"/>
                <a:ext cx="50750" cy="45719"/>
              </a:xfrm>
              <a:prstGeom prst="flowChartConnector">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lowchart: Connector 24">
                <a:extLst>
                  <a:ext uri="{FF2B5EF4-FFF2-40B4-BE49-F238E27FC236}">
                    <a16:creationId xmlns:a16="http://schemas.microsoft.com/office/drawing/2014/main" id="{20B5CDB6-5290-92AF-AD8F-521CF5DA4BEC}"/>
                  </a:ext>
                </a:extLst>
              </p:cNvPr>
              <p:cNvSpPr/>
              <p:nvPr/>
            </p:nvSpPr>
            <p:spPr>
              <a:xfrm flipV="1">
                <a:off x="4041625" y="4253869"/>
                <a:ext cx="50750" cy="45719"/>
              </a:xfrm>
              <a:prstGeom prst="flowChartConnector">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lowchart: Connector 25">
                <a:extLst>
                  <a:ext uri="{FF2B5EF4-FFF2-40B4-BE49-F238E27FC236}">
                    <a16:creationId xmlns:a16="http://schemas.microsoft.com/office/drawing/2014/main" id="{9D8A474B-C0B8-E5CE-D80C-114D9C9D0AC5}"/>
                  </a:ext>
                </a:extLst>
              </p:cNvPr>
              <p:cNvSpPr/>
              <p:nvPr/>
            </p:nvSpPr>
            <p:spPr>
              <a:xfrm flipV="1">
                <a:off x="1789342" y="4502559"/>
                <a:ext cx="50750" cy="45719"/>
              </a:xfrm>
              <a:prstGeom prst="flowChartConnector">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lowchart: Connector 26">
                <a:extLst>
                  <a:ext uri="{FF2B5EF4-FFF2-40B4-BE49-F238E27FC236}">
                    <a16:creationId xmlns:a16="http://schemas.microsoft.com/office/drawing/2014/main" id="{6438DD41-F9F4-4E34-01A7-46615B8DC3C5}"/>
                  </a:ext>
                </a:extLst>
              </p:cNvPr>
              <p:cNvSpPr/>
              <p:nvPr/>
            </p:nvSpPr>
            <p:spPr>
              <a:xfrm flipV="1">
                <a:off x="2301705" y="4502558"/>
                <a:ext cx="50750" cy="45719"/>
              </a:xfrm>
              <a:prstGeom prst="flowChartConnector">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8" name="Group 27">
            <a:extLst>
              <a:ext uri="{FF2B5EF4-FFF2-40B4-BE49-F238E27FC236}">
                <a16:creationId xmlns:a16="http://schemas.microsoft.com/office/drawing/2014/main" id="{C952D21D-40CA-F943-DA12-040E9A0D48B3}"/>
              </a:ext>
            </a:extLst>
          </p:cNvPr>
          <p:cNvGrpSpPr/>
          <p:nvPr/>
        </p:nvGrpSpPr>
        <p:grpSpPr>
          <a:xfrm>
            <a:off x="1318783" y="5151392"/>
            <a:ext cx="4702687" cy="298547"/>
            <a:chOff x="1318783" y="5151392"/>
            <a:chExt cx="4702687" cy="298547"/>
          </a:xfrm>
        </p:grpSpPr>
        <p:grpSp>
          <p:nvGrpSpPr>
            <p:cNvPr id="29" name="Group 28">
              <a:extLst>
                <a:ext uri="{FF2B5EF4-FFF2-40B4-BE49-F238E27FC236}">
                  <a16:creationId xmlns:a16="http://schemas.microsoft.com/office/drawing/2014/main" id="{16B09510-C71D-FE68-103F-18D9AE19FFAF}"/>
                </a:ext>
              </a:extLst>
            </p:cNvPr>
            <p:cNvGrpSpPr/>
            <p:nvPr/>
          </p:nvGrpSpPr>
          <p:grpSpPr>
            <a:xfrm>
              <a:off x="1672459" y="5151392"/>
              <a:ext cx="4349011" cy="298547"/>
              <a:chOff x="1602464" y="4116835"/>
              <a:chExt cx="4349011" cy="298544"/>
            </a:xfrm>
          </p:grpSpPr>
          <p:sp>
            <p:nvSpPr>
              <p:cNvPr id="31" name="TextBox 30">
                <a:extLst>
                  <a:ext uri="{FF2B5EF4-FFF2-40B4-BE49-F238E27FC236}">
                    <a16:creationId xmlns:a16="http://schemas.microsoft.com/office/drawing/2014/main" id="{20A960FA-2D83-59B1-2BC5-0DF58428A3F6}"/>
                  </a:ext>
                </a:extLst>
              </p:cNvPr>
              <p:cNvSpPr txBox="1"/>
              <p:nvPr/>
            </p:nvSpPr>
            <p:spPr>
              <a:xfrm>
                <a:off x="1776838" y="4116835"/>
                <a:ext cx="4174637" cy="298543"/>
              </a:xfrm>
              <a:prstGeom prst="rect">
                <a:avLst/>
              </a:prstGeom>
              <a:noFill/>
            </p:spPr>
            <p:txBody>
              <a:bodyPr wrap="square" rtlCol="0">
                <a:spAutoFit/>
              </a:bodyPr>
              <a:lstStyle/>
              <a:p>
                <a:pPr>
                  <a:lnSpc>
                    <a:spcPct val="150000"/>
                  </a:lnSpc>
                  <a:buClr>
                    <a:schemeClr val="tx1">
                      <a:lumMod val="65000"/>
                      <a:lumOff val="35000"/>
                    </a:schemeClr>
                  </a:buClr>
                  <a:buSzPct val="200000"/>
                </a:pPr>
                <a:r>
                  <a:rPr lang="en-US" sz="1000" kern="1000" dirty="0">
                    <a:solidFill>
                      <a:srgbClr val="0094C8"/>
                    </a:solidFill>
                    <a:latin typeface="Open Sans" panose="020B0606030504020204" pitchFamily="34" charset="0"/>
                    <a:ea typeface="Open Sans" panose="020B0606030504020204" pitchFamily="34" charset="0"/>
                    <a:cs typeface="Open Sans" panose="020B0606030504020204" pitchFamily="34" charset="0"/>
                    <a:hlinkClick r:id="rId5">
                      <a:extLst>
                        <a:ext uri="{A12FA001-AC4F-418D-AE19-62706E023703}">
                          <ahyp:hlinkClr xmlns:ahyp="http://schemas.microsoft.com/office/drawing/2018/hyperlinkcolor" val="tx"/>
                        </a:ext>
                      </a:extLst>
                    </a:hlinkClick>
                  </a:rPr>
                  <a:t>Xamarin</a:t>
                </a:r>
                <a:r>
                  <a:rPr lang="en-US" sz="1000" kern="1000" dirty="0">
                    <a:solidFill>
                      <a:srgbClr val="0094C8"/>
                    </a:solidFill>
                    <a:latin typeface="Open Sans" panose="020B0606030504020204" pitchFamily="34" charset="0"/>
                    <a:ea typeface="Open Sans" panose="020B0606030504020204" pitchFamily="34" charset="0"/>
                    <a:cs typeface="Open Sans" panose="020B0606030504020204" pitchFamily="34" charset="0"/>
                  </a:rPr>
                  <a:t>     </a:t>
                </a:r>
                <a:r>
                  <a:rPr lang="en-US" sz="1000" kern="1000" dirty="0">
                    <a:solidFill>
                      <a:srgbClr val="0094C8"/>
                    </a:solidFill>
                    <a:latin typeface="Open Sans" panose="020B0606030504020204" pitchFamily="34" charset="0"/>
                    <a:ea typeface="Open Sans" panose="020B0606030504020204" pitchFamily="34" charset="0"/>
                    <a:cs typeface="Open Sans" panose="020B0606030504020204" pitchFamily="34" charset="0"/>
                    <a:hlinkClick r:id="rId5">
                      <a:extLst>
                        <a:ext uri="{A12FA001-AC4F-418D-AE19-62706E023703}">
                          <ahyp:hlinkClr xmlns:ahyp="http://schemas.microsoft.com/office/drawing/2018/hyperlinkcolor" val="tx"/>
                        </a:ext>
                      </a:extLst>
                    </a:hlinkClick>
                  </a:rPr>
                  <a:t>Flutter</a:t>
                </a:r>
                <a:r>
                  <a:rPr lang="en-US" sz="1000" kern="1000" dirty="0">
                    <a:solidFill>
                      <a:srgbClr val="0094C8"/>
                    </a:solidFill>
                    <a:latin typeface="Open Sans" panose="020B0606030504020204" pitchFamily="34" charset="0"/>
                    <a:ea typeface="Open Sans" panose="020B0606030504020204" pitchFamily="34" charset="0"/>
                    <a:cs typeface="Open Sans" panose="020B0606030504020204" pitchFamily="34" charset="0"/>
                  </a:rPr>
                  <a:t>     </a:t>
                </a:r>
                <a:r>
                  <a:rPr lang="en-US" sz="1000" kern="1000" dirty="0">
                    <a:solidFill>
                      <a:srgbClr val="0094C8"/>
                    </a:solidFill>
                    <a:latin typeface="Open Sans" panose="020B0606030504020204" pitchFamily="34" charset="0"/>
                    <a:ea typeface="Open Sans" panose="020B0606030504020204" pitchFamily="34" charset="0"/>
                    <a:cs typeface="Open Sans" panose="020B0606030504020204" pitchFamily="34" charset="0"/>
                    <a:hlinkClick r:id="rId5">
                      <a:extLst>
                        <a:ext uri="{A12FA001-AC4F-418D-AE19-62706E023703}">
                          <ahyp:hlinkClr xmlns:ahyp="http://schemas.microsoft.com/office/drawing/2018/hyperlinkcolor" val="tx"/>
                        </a:ext>
                      </a:extLst>
                    </a:hlinkClick>
                  </a:rPr>
                  <a:t>UWP</a:t>
                </a:r>
                <a:r>
                  <a:rPr lang="en-US" sz="1000" kern="1000" dirty="0">
                    <a:solidFill>
                      <a:srgbClr val="0094C8"/>
                    </a:solidFill>
                    <a:latin typeface="Open Sans" panose="020B0606030504020204" pitchFamily="34" charset="0"/>
                    <a:ea typeface="Open Sans" panose="020B0606030504020204" pitchFamily="34" charset="0"/>
                    <a:cs typeface="Open Sans" panose="020B0606030504020204" pitchFamily="34" charset="0"/>
                  </a:rPr>
                  <a:t>     </a:t>
                </a:r>
                <a:r>
                  <a:rPr lang="en-US" sz="1000" kern="1000" dirty="0">
                    <a:solidFill>
                      <a:srgbClr val="0094C8"/>
                    </a:solidFill>
                    <a:latin typeface="Open Sans" panose="020B0606030504020204" pitchFamily="34" charset="0"/>
                    <a:ea typeface="Open Sans" panose="020B0606030504020204" pitchFamily="34" charset="0"/>
                    <a:cs typeface="Open Sans" panose="020B0606030504020204" pitchFamily="34" charset="0"/>
                    <a:hlinkClick r:id="rId5">
                      <a:extLst>
                        <a:ext uri="{A12FA001-AC4F-418D-AE19-62706E023703}">
                          <ahyp:hlinkClr xmlns:ahyp="http://schemas.microsoft.com/office/drawing/2018/hyperlinkcolor" val="tx"/>
                        </a:ext>
                      </a:extLst>
                    </a:hlinkClick>
                  </a:rPr>
                  <a:t>JavaScript</a:t>
                </a:r>
                <a:r>
                  <a:rPr lang="en-US" sz="1000" kern="1000" dirty="0">
                    <a:solidFill>
                      <a:srgbClr val="0094C8"/>
                    </a:solidFill>
                    <a:latin typeface="Open Sans" panose="020B0606030504020204" pitchFamily="34" charset="0"/>
                    <a:ea typeface="Open Sans" panose="020B0606030504020204" pitchFamily="34" charset="0"/>
                    <a:cs typeface="Open Sans" panose="020B0606030504020204" pitchFamily="34" charset="0"/>
                  </a:rPr>
                  <a:t>     </a:t>
                </a:r>
                <a:r>
                  <a:rPr lang="en-US" sz="1000" kern="1000" dirty="0">
                    <a:solidFill>
                      <a:srgbClr val="0094C8"/>
                    </a:solidFill>
                    <a:latin typeface="Open Sans" panose="020B0606030504020204" pitchFamily="34" charset="0"/>
                    <a:ea typeface="Open Sans" panose="020B0606030504020204" pitchFamily="34" charset="0"/>
                    <a:cs typeface="Open Sans" panose="020B0606030504020204" pitchFamily="34" charset="0"/>
                    <a:hlinkClick r:id="rId5">
                      <a:extLst>
                        <a:ext uri="{A12FA001-AC4F-418D-AE19-62706E023703}">
                          <ahyp:hlinkClr xmlns:ahyp="http://schemas.microsoft.com/office/drawing/2018/hyperlinkcolor" val="tx"/>
                        </a:ext>
                      </a:extLst>
                    </a:hlinkClick>
                  </a:rPr>
                  <a:t>.NET MAUI</a:t>
                </a:r>
                <a:endParaRPr lang="en-US" sz="1000" kern="1000" dirty="0">
                  <a:solidFill>
                    <a:srgbClr val="0094C8"/>
                  </a:solidFill>
                  <a:latin typeface="Open Sans" panose="020B0606030504020204" pitchFamily="34" charset="0"/>
                  <a:ea typeface="Open Sans" panose="020B0606030504020204" pitchFamily="34" charset="0"/>
                  <a:cs typeface="Open Sans" panose="020B0606030504020204" pitchFamily="34" charset="0"/>
                </a:endParaRPr>
              </a:p>
            </p:txBody>
          </p:sp>
          <p:cxnSp>
            <p:nvCxnSpPr>
              <p:cNvPr id="32" name="Straight Connector 31">
                <a:extLst>
                  <a:ext uri="{FF2B5EF4-FFF2-40B4-BE49-F238E27FC236}">
                    <a16:creationId xmlns:a16="http://schemas.microsoft.com/office/drawing/2014/main" id="{FC067FD2-EDC5-3E1C-EB7D-1335AD585ABF}"/>
                  </a:ext>
                </a:extLst>
              </p:cNvPr>
              <p:cNvCxnSpPr>
                <a:cxnSpLocks/>
              </p:cNvCxnSpPr>
              <p:nvPr/>
            </p:nvCxnSpPr>
            <p:spPr>
              <a:xfrm>
                <a:off x="1602464" y="4168930"/>
                <a:ext cx="0" cy="246449"/>
              </a:xfrm>
              <a:prstGeom prst="line">
                <a:avLst/>
              </a:prstGeom>
            </p:spPr>
            <p:style>
              <a:lnRef idx="1">
                <a:schemeClr val="accent6"/>
              </a:lnRef>
              <a:fillRef idx="0">
                <a:schemeClr val="accent6"/>
              </a:fillRef>
              <a:effectRef idx="0">
                <a:schemeClr val="accent6"/>
              </a:effectRef>
              <a:fontRef idx="minor">
                <a:schemeClr val="tx1"/>
              </a:fontRef>
            </p:style>
          </p:cxnSp>
          <p:sp>
            <p:nvSpPr>
              <p:cNvPr id="33" name="Flowchart: Connector 32">
                <a:extLst>
                  <a:ext uri="{FF2B5EF4-FFF2-40B4-BE49-F238E27FC236}">
                    <a16:creationId xmlns:a16="http://schemas.microsoft.com/office/drawing/2014/main" id="{D0F51B3A-AA22-53E2-75DB-0A580E300ACD}"/>
                  </a:ext>
                </a:extLst>
              </p:cNvPr>
              <p:cNvSpPr/>
              <p:nvPr/>
            </p:nvSpPr>
            <p:spPr>
              <a:xfrm flipV="1">
                <a:off x="1785792" y="4255783"/>
                <a:ext cx="50750" cy="45719"/>
              </a:xfrm>
              <a:prstGeom prst="flowChartConnector">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lowchart: Connector 33">
                <a:extLst>
                  <a:ext uri="{FF2B5EF4-FFF2-40B4-BE49-F238E27FC236}">
                    <a16:creationId xmlns:a16="http://schemas.microsoft.com/office/drawing/2014/main" id="{A93A6C74-9A60-A545-1B22-8607152505BA}"/>
                  </a:ext>
                </a:extLst>
              </p:cNvPr>
              <p:cNvSpPr/>
              <p:nvPr/>
            </p:nvSpPr>
            <p:spPr>
              <a:xfrm flipH="1" flipV="1">
                <a:off x="2455398" y="4253890"/>
                <a:ext cx="50750" cy="45720"/>
              </a:xfrm>
              <a:prstGeom prst="flowChartConnector">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lowchart: Connector 34">
                <a:extLst>
                  <a:ext uri="{FF2B5EF4-FFF2-40B4-BE49-F238E27FC236}">
                    <a16:creationId xmlns:a16="http://schemas.microsoft.com/office/drawing/2014/main" id="{260ACD7D-1AFA-F962-2EE5-897341371CD9}"/>
                  </a:ext>
                </a:extLst>
              </p:cNvPr>
              <p:cNvSpPr/>
              <p:nvPr/>
            </p:nvSpPr>
            <p:spPr>
              <a:xfrm flipV="1">
                <a:off x="2969113" y="4253911"/>
                <a:ext cx="50750" cy="45719"/>
              </a:xfrm>
              <a:prstGeom prst="flowChartConnector">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lowchart: Connector 35">
                <a:extLst>
                  <a:ext uri="{FF2B5EF4-FFF2-40B4-BE49-F238E27FC236}">
                    <a16:creationId xmlns:a16="http://schemas.microsoft.com/office/drawing/2014/main" id="{1772D4CD-A85A-64DA-2BEB-E87B133943EF}"/>
                  </a:ext>
                </a:extLst>
              </p:cNvPr>
              <p:cNvSpPr/>
              <p:nvPr/>
            </p:nvSpPr>
            <p:spPr>
              <a:xfrm flipV="1">
                <a:off x="3464069" y="4256102"/>
                <a:ext cx="50750" cy="45719"/>
              </a:xfrm>
              <a:prstGeom prst="flowChartConnector">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lowchart: Connector 36">
                <a:extLst>
                  <a:ext uri="{FF2B5EF4-FFF2-40B4-BE49-F238E27FC236}">
                    <a16:creationId xmlns:a16="http://schemas.microsoft.com/office/drawing/2014/main" id="{2BA228A4-09D6-DA24-D33E-D0A5A3607470}"/>
                  </a:ext>
                </a:extLst>
              </p:cNvPr>
              <p:cNvSpPr/>
              <p:nvPr/>
            </p:nvSpPr>
            <p:spPr>
              <a:xfrm flipV="1">
                <a:off x="4168004" y="4263207"/>
                <a:ext cx="50750" cy="45719"/>
              </a:xfrm>
              <a:prstGeom prst="flowChartConnector">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0" name="Graphic 29" descr="Smart Phone outline">
              <a:extLst>
                <a:ext uri="{FF2B5EF4-FFF2-40B4-BE49-F238E27FC236}">
                  <a16:creationId xmlns:a16="http://schemas.microsoft.com/office/drawing/2014/main" id="{443B2CC2-F597-968A-2377-027B6C7751A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18783" y="5196279"/>
              <a:ext cx="248689" cy="248689"/>
            </a:xfrm>
            <a:prstGeom prst="rect">
              <a:avLst/>
            </a:prstGeom>
          </p:spPr>
        </p:pic>
      </p:grpSp>
    </p:spTree>
    <p:extLst>
      <p:ext uri="{BB962C8B-B14F-4D97-AF65-F5344CB8AC3E}">
        <p14:creationId xmlns:p14="http://schemas.microsoft.com/office/powerpoint/2010/main" val="30410111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8BFA2D-1954-C6C8-1853-0823221DE48F}"/>
              </a:ext>
            </a:extLst>
          </p:cNvPr>
          <p:cNvSpPr>
            <a:spLocks noGrp="1"/>
          </p:cNvSpPr>
          <p:nvPr>
            <p:ph type="ctrTitle"/>
          </p:nvPr>
        </p:nvSpPr>
        <p:spPr/>
        <p:txBody>
          <a:bodyPr/>
          <a:lstStyle/>
          <a:p>
            <a:r>
              <a:rPr lang="en-US" dirty="0"/>
              <a:t>Thank you</a:t>
            </a:r>
          </a:p>
        </p:txBody>
      </p:sp>
    </p:spTree>
    <p:extLst>
      <p:ext uri="{BB962C8B-B14F-4D97-AF65-F5344CB8AC3E}">
        <p14:creationId xmlns:p14="http://schemas.microsoft.com/office/powerpoint/2010/main" val="2996451044"/>
      </p:ext>
    </p:extLst>
  </p:cSld>
  <p:clrMapOvr>
    <a:masterClrMapping/>
  </p:clrMapOvr>
</p:sld>
</file>

<file path=ppt/theme/theme1.xml><?xml version="1.0" encoding="utf-8"?>
<a:theme xmlns:a="http://schemas.openxmlformats.org/drawingml/2006/main" name="Custom">
  <a:themeElements>
    <a:clrScheme name="TM10081922">
      <a:dk1>
        <a:srgbClr val="000000"/>
      </a:dk1>
      <a:lt1>
        <a:srgbClr val="FFFFFF"/>
      </a:lt1>
      <a:dk2>
        <a:srgbClr val="435369"/>
      </a:dk2>
      <a:lt2>
        <a:srgbClr val="E7E5E5"/>
      </a:lt2>
      <a:accent1>
        <a:srgbClr val="F2E5D8"/>
      </a:accent1>
      <a:accent2>
        <a:srgbClr val="8C3A27"/>
      </a:accent2>
      <a:accent3>
        <a:srgbClr val="F0C8BC"/>
      </a:accent3>
      <a:accent4>
        <a:srgbClr val="D9A390"/>
      </a:accent4>
      <a:accent5>
        <a:srgbClr val="FFF6F4"/>
      </a:accent5>
      <a:accent6>
        <a:srgbClr val="183F1E"/>
      </a:accent6>
      <a:hlink>
        <a:srgbClr val="467886"/>
      </a:hlink>
      <a:folHlink>
        <a:srgbClr val="96607D"/>
      </a:folHlink>
    </a:clrScheme>
    <a:fontScheme name="Custom 100">
      <a:majorFont>
        <a:latin typeface="Tisa Offc Serif Pro"/>
        <a:ea typeface=""/>
        <a:cs typeface=""/>
      </a:majorFont>
      <a:minorFont>
        <a:latin typeface="Quire Sans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TM10081922_Win32_SL_V4" id="{CCBED28E-3218-45D8-920F-A2D91CCE8680}" vid="{A1C6549C-A185-4AC8-97B3-DFFFA735557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A349358-775F-4CF9-9AE6-33A7901637EF}">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FB2D96AF-4C9E-4DD0-A165-CD22BB87D090}">
  <ds:schemaRefs>
    <ds:schemaRef ds:uri="http://schemas.microsoft.com/sharepoint/v3/contenttype/forms"/>
  </ds:schemaRefs>
</ds:datastoreItem>
</file>

<file path=customXml/itemProps3.xml><?xml version="1.0" encoding="utf-8"?>
<ds:datastoreItem xmlns:ds="http://schemas.openxmlformats.org/officeDocument/2006/customXml" ds:itemID="{FAF1DBB7-4BA2-49E3-BEC8-A38406CA50E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{6809D3A1-6B2D-4D5A-AE93-92554F286966}tf10081922_win32</Template>
  <TotalTime>164</TotalTime>
  <Words>319</Words>
  <Application>Microsoft Office PowerPoint</Application>
  <PresentationFormat>Widescreen</PresentationFormat>
  <Paragraphs>31</Paragraphs>
  <Slides>6</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vt:i4>
      </vt:variant>
    </vt:vector>
  </HeadingPairs>
  <TitlesOfParts>
    <vt:vector size="13" baseType="lpstr">
      <vt:lpstr>Aptos</vt:lpstr>
      <vt:lpstr>Arial</vt:lpstr>
      <vt:lpstr>Calibri</vt:lpstr>
      <vt:lpstr>Open Sans</vt:lpstr>
      <vt:lpstr>Quire Sans Pro Light</vt:lpstr>
      <vt:lpstr>Tisa Offc Serif Pro</vt:lpstr>
      <vt:lpstr>Custom</vt:lpstr>
      <vt:lpstr> MOST POPULAR COMPONENTS IN SYNCFUSION</vt:lpstr>
      <vt:lpstr>Most Popular Components</vt:lpstr>
      <vt:lpstr> DataGrid The DataGrid control is a high-performance grid component that helps display and manipulate large amounts of data in a tabular format. Its rich feature set includes functionalities like data binding, sorting, grouping, editing, filtering, swiping, dragging, resizing, loading more items, pull-to-refresh, and exporting to Excel and PDF file formats.   SUPPORTED PLATFORMS       </vt:lpstr>
      <vt:lpstr> Charts The Charts control can plot a wide range of chart types, ranging from line charts to specialized financial charts. Its rich feature set includes functionalities like data binding, multiple axes, legends, animation, data labels, annotations, trackballs, tooltips, and zooming.  SUPPORTED PLATFORMS      </vt:lpstr>
      <vt:lpstr>ListView  The ListView renders a set of data items with UI views or custom templates. It has many features like grouping, sorting, filtering, paging, swiping, multiple selection, drag and drop, and different layout types. The ListView control has been optimized to work with large amounts of data.  SUPPORTED PLATFORMS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MOST POPULAR COMPONENTS IN SYNCFUSION</dc:title>
  <dc:creator>Sivasankaranarayanan Dharmalingam</dc:creator>
  <cp:lastModifiedBy>Sivasankaranarayanan Dharmalingam</cp:lastModifiedBy>
  <cp:revision>1</cp:revision>
  <dcterms:created xsi:type="dcterms:W3CDTF">2024-03-25T09:34:24Z</dcterms:created>
  <dcterms:modified xsi:type="dcterms:W3CDTF">2024-03-25T16:17:32Z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